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2" r:id="rId4"/>
    <p:sldId id="257" r:id="rId5"/>
    <p:sldId id="258" r:id="rId6"/>
    <p:sldId id="261" r:id="rId7"/>
    <p:sldId id="260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9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8DA2C-D7AE-5B2A-7029-916265479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90A22F-B00F-5811-D428-B597F8E2A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674DAD-B241-D269-1CE2-DB1E71BD1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E117C8-C08D-FC39-77CB-E0470B66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0F2E63-7492-979C-F423-2647EFDFD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05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FF42C-D87B-CAA4-395C-D4B18995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82E9BED-1788-E4AA-DEF4-1840DB06E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AA2C3-FA4B-E8C7-E141-BEF537E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FFC78C-6100-33B2-E847-C10B4D1C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64B6EB-45D3-6492-84C7-856BE676E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2295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E793F7-5896-B848-0423-C3D91A7F6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76810F1-F6BF-6DB9-C147-249207611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1CE1AC-9565-A89A-DA12-7B0D55A18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DC936F-326F-5400-3B0F-C57EA644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C7BB27-40F5-CD7D-D683-6E5A2E7B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1540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5176159"/>
            <a:ext cx="11640312" cy="84549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313" y="5980176"/>
            <a:ext cx="11612880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0AF6FA-7D1D-1351-A76E-43C54D28FD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220" y="266700"/>
            <a:ext cx="11649456" cy="4853814"/>
          </a:xfrm>
          <a:custGeom>
            <a:avLst/>
            <a:gdLst>
              <a:gd name="connsiteX0" fmla="*/ 291520 w 11651080"/>
              <a:gd name="connsiteY0" fmla="*/ 0 h 4853814"/>
              <a:gd name="connsiteX1" fmla="*/ 11359560 w 11651080"/>
              <a:gd name="connsiteY1" fmla="*/ 0 h 4853814"/>
              <a:gd name="connsiteX2" fmla="*/ 11651080 w 11651080"/>
              <a:gd name="connsiteY2" fmla="*/ 291520 h 4853814"/>
              <a:gd name="connsiteX3" fmla="*/ 11651080 w 11651080"/>
              <a:gd name="connsiteY3" fmla="*/ 4562294 h 4853814"/>
              <a:gd name="connsiteX4" fmla="*/ 11359560 w 11651080"/>
              <a:gd name="connsiteY4" fmla="*/ 4853814 h 4853814"/>
              <a:gd name="connsiteX5" fmla="*/ 291520 w 11651080"/>
              <a:gd name="connsiteY5" fmla="*/ 4853814 h 4853814"/>
              <a:gd name="connsiteX6" fmla="*/ 0 w 11651080"/>
              <a:gd name="connsiteY6" fmla="*/ 4562294 h 4853814"/>
              <a:gd name="connsiteX7" fmla="*/ 0 w 11651080"/>
              <a:gd name="connsiteY7" fmla="*/ 291520 h 4853814"/>
              <a:gd name="connsiteX8" fmla="*/ 291520 w 11651080"/>
              <a:gd name="connsiteY8" fmla="*/ 0 h 485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4853814">
                <a:moveTo>
                  <a:pt x="291520" y="0"/>
                </a:moveTo>
                <a:lnTo>
                  <a:pt x="11359560" y="0"/>
                </a:lnTo>
                <a:cubicBezTo>
                  <a:pt x="11520562" y="0"/>
                  <a:pt x="11651080" y="130518"/>
                  <a:pt x="11651080" y="291520"/>
                </a:cubicBezTo>
                <a:lnTo>
                  <a:pt x="11651080" y="4562294"/>
                </a:lnTo>
                <a:cubicBezTo>
                  <a:pt x="11651080" y="4723296"/>
                  <a:pt x="11520562" y="4853814"/>
                  <a:pt x="11359560" y="4853814"/>
                </a:cubicBezTo>
                <a:lnTo>
                  <a:pt x="291520" y="4853814"/>
                </a:lnTo>
                <a:cubicBezTo>
                  <a:pt x="130518" y="4853814"/>
                  <a:pt x="0" y="4723296"/>
                  <a:pt x="0" y="4562294"/>
                </a:cubicBezTo>
                <a:lnTo>
                  <a:pt x="0" y="291520"/>
                </a:lnTo>
                <a:cubicBezTo>
                  <a:pt x="0" y="130518"/>
                  <a:pt x="130518" y="0"/>
                  <a:pt x="291520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91657"/>
            <a:ext cx="2805405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7848" y="6391657"/>
            <a:ext cx="3494314" cy="330466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391657"/>
            <a:ext cx="429207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3131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332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0262" y="208754"/>
            <a:ext cx="4066072" cy="37259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729" y="4846320"/>
            <a:ext cx="4066072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A934108-77F2-43A6-38EF-C1CDEDD103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6699"/>
            <a:ext cx="7238998" cy="6322891"/>
          </a:xfrm>
          <a:custGeom>
            <a:avLst/>
            <a:gdLst>
              <a:gd name="connsiteX0" fmla="*/ 291359 w 7238998"/>
              <a:gd name="connsiteY0" fmla="*/ 0 h 6322891"/>
              <a:gd name="connsiteX1" fmla="*/ 6947639 w 7238998"/>
              <a:gd name="connsiteY1" fmla="*/ 0 h 6322891"/>
              <a:gd name="connsiteX2" fmla="*/ 7238998 w 7238998"/>
              <a:gd name="connsiteY2" fmla="*/ 291359 h 6322891"/>
              <a:gd name="connsiteX3" fmla="*/ 7238998 w 7238998"/>
              <a:gd name="connsiteY3" fmla="*/ 6031532 h 6322891"/>
              <a:gd name="connsiteX4" fmla="*/ 6947639 w 7238998"/>
              <a:gd name="connsiteY4" fmla="*/ 6322891 h 6322891"/>
              <a:gd name="connsiteX5" fmla="*/ 291359 w 7238998"/>
              <a:gd name="connsiteY5" fmla="*/ 6322891 h 6322891"/>
              <a:gd name="connsiteX6" fmla="*/ 0 w 7238998"/>
              <a:gd name="connsiteY6" fmla="*/ 6031532 h 6322891"/>
              <a:gd name="connsiteX7" fmla="*/ 0 w 7238998"/>
              <a:gd name="connsiteY7" fmla="*/ 291359 h 6322891"/>
              <a:gd name="connsiteX8" fmla="*/ 291359 w 7238998"/>
              <a:gd name="connsiteY8" fmla="*/ 0 h 632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38998" h="6322891">
                <a:moveTo>
                  <a:pt x="291359" y="0"/>
                </a:moveTo>
                <a:lnTo>
                  <a:pt x="6947639" y="0"/>
                </a:lnTo>
                <a:cubicBezTo>
                  <a:pt x="7108552" y="0"/>
                  <a:pt x="7238998" y="130446"/>
                  <a:pt x="7238998" y="291359"/>
                </a:cubicBezTo>
                <a:lnTo>
                  <a:pt x="7238998" y="6031532"/>
                </a:lnTo>
                <a:cubicBezTo>
                  <a:pt x="7238998" y="6192445"/>
                  <a:pt x="7108552" y="6322891"/>
                  <a:pt x="6947639" y="6322891"/>
                </a:cubicBezTo>
                <a:lnTo>
                  <a:pt x="291359" y="6322891"/>
                </a:lnTo>
                <a:cubicBezTo>
                  <a:pt x="130446" y="6322891"/>
                  <a:pt x="0" y="6192445"/>
                  <a:pt x="0" y="6031532"/>
                </a:cubicBezTo>
                <a:lnTo>
                  <a:pt x="0" y="291359"/>
                </a:lnTo>
                <a:cubicBezTo>
                  <a:pt x="0" y="130446"/>
                  <a:pt x="130446" y="0"/>
                  <a:pt x="29135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66481" y="6391656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0" y="6391656"/>
            <a:ext cx="103208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6388837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4842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8598" y="1529542"/>
            <a:ext cx="8154804" cy="2323883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0715" y="4053504"/>
            <a:ext cx="5970570" cy="107267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557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beçalho da Seçã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29" y="3200400"/>
            <a:ext cx="9002895" cy="3582184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704" y="141216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0" y="141216"/>
            <a:ext cx="103208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141216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983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5" y="189689"/>
            <a:ext cx="11341905" cy="1629485"/>
          </a:xfrm>
        </p:spPr>
        <p:txBody>
          <a:bodyPr anchor="t">
            <a:normAutofit/>
          </a:bodyPr>
          <a:lstStyle>
            <a:lvl1pPr>
              <a:defRPr sz="76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362200"/>
            <a:ext cx="5829300" cy="3810000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1600" dirty="0"/>
            </a:lvl1pPr>
            <a:lvl2pPr marL="571500" indent="-342900">
              <a:buFont typeface="+mj-lt"/>
              <a:buAutoNum type="arabicPeriod"/>
              <a:defRPr lang="en-US" sz="1600" dirty="0"/>
            </a:lvl2pPr>
            <a:lvl3pPr marL="800100" indent="-342900">
              <a:buFont typeface="+mj-lt"/>
              <a:buAutoNum type="arabicPeriod"/>
              <a:defRPr lang="en-US" sz="1600" dirty="0"/>
            </a:lvl3pPr>
            <a:lvl4pPr>
              <a:buFont typeface="+mj-lt"/>
              <a:buAutoNum type="arabicPeriod"/>
              <a:defRPr lang="en-US" sz="1600" dirty="0"/>
            </a:lvl4pPr>
            <a:lvl5pPr>
              <a:buFont typeface="+mj-lt"/>
              <a:buAutoNum type="arabicPeriod"/>
              <a:defRPr lang="en-US" sz="1600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650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061862"/>
            <a:ext cx="5913120" cy="2268359"/>
          </a:xfrm>
        </p:spPr>
        <p:txBody>
          <a:bodyPr anchor="t">
            <a:normAutofit/>
          </a:bodyPr>
          <a:lstStyle>
            <a:lvl1pPr>
              <a:defRPr sz="5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8BC23C-4171-DFCF-3175-10D2602FF5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4320" y="268508"/>
            <a:ext cx="11649456" cy="3609085"/>
          </a:xfrm>
          <a:custGeom>
            <a:avLst/>
            <a:gdLst>
              <a:gd name="connsiteX0" fmla="*/ 283385 w 11658600"/>
              <a:gd name="connsiteY0" fmla="*/ 0 h 3609085"/>
              <a:gd name="connsiteX1" fmla="*/ 11375215 w 11658600"/>
              <a:gd name="connsiteY1" fmla="*/ 0 h 3609085"/>
              <a:gd name="connsiteX2" fmla="*/ 11658600 w 11658600"/>
              <a:gd name="connsiteY2" fmla="*/ 283385 h 3609085"/>
              <a:gd name="connsiteX3" fmla="*/ 11658600 w 11658600"/>
              <a:gd name="connsiteY3" fmla="*/ 3325700 h 3609085"/>
              <a:gd name="connsiteX4" fmla="*/ 11375215 w 11658600"/>
              <a:gd name="connsiteY4" fmla="*/ 3609085 h 3609085"/>
              <a:gd name="connsiteX5" fmla="*/ 283385 w 11658600"/>
              <a:gd name="connsiteY5" fmla="*/ 3609085 h 3609085"/>
              <a:gd name="connsiteX6" fmla="*/ 0 w 11658600"/>
              <a:gd name="connsiteY6" fmla="*/ 3325700 h 3609085"/>
              <a:gd name="connsiteX7" fmla="*/ 0 w 11658600"/>
              <a:gd name="connsiteY7" fmla="*/ 283385 h 3609085"/>
              <a:gd name="connsiteX8" fmla="*/ 283385 w 11658600"/>
              <a:gd name="connsiteY8" fmla="*/ 0 h 360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600" h="3609085">
                <a:moveTo>
                  <a:pt x="283385" y="0"/>
                </a:moveTo>
                <a:lnTo>
                  <a:pt x="11375215" y="0"/>
                </a:lnTo>
                <a:cubicBezTo>
                  <a:pt x="11531724" y="0"/>
                  <a:pt x="11658600" y="126876"/>
                  <a:pt x="11658600" y="283385"/>
                </a:cubicBezTo>
                <a:lnTo>
                  <a:pt x="11658600" y="3325700"/>
                </a:lnTo>
                <a:cubicBezTo>
                  <a:pt x="11658600" y="3482209"/>
                  <a:pt x="11531724" y="3609085"/>
                  <a:pt x="11375215" y="3609085"/>
                </a:cubicBezTo>
                <a:lnTo>
                  <a:pt x="283385" y="3609085"/>
                </a:lnTo>
                <a:cubicBezTo>
                  <a:pt x="126876" y="3609085"/>
                  <a:pt x="0" y="3482209"/>
                  <a:pt x="0" y="3325700"/>
                </a:cubicBezTo>
                <a:lnTo>
                  <a:pt x="0" y="283385"/>
                </a:lnTo>
                <a:cubicBezTo>
                  <a:pt x="0" y="126876"/>
                  <a:pt x="126876" y="0"/>
                  <a:pt x="28338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15973" y="4039118"/>
            <a:ext cx="4419601" cy="2268360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sz="1400" dirty="0"/>
            </a:lvl1pPr>
            <a:lvl2pPr marL="571500" indent="-342900">
              <a:buFont typeface="+mj-lt"/>
              <a:buAutoNum type="arabicPeriod"/>
              <a:defRPr lang="en-US" sz="1400" dirty="0"/>
            </a:lvl2pPr>
            <a:lvl3pPr marL="800100" indent="-342900">
              <a:buFont typeface="+mj-lt"/>
              <a:buAutoNum type="arabicPeriod"/>
              <a:defRPr lang="en-US" sz="1400" dirty="0"/>
            </a:lvl3pPr>
            <a:lvl4pPr>
              <a:buFont typeface="+mj-lt"/>
              <a:buAutoNum type="arabicPeriod"/>
              <a:defRPr lang="en-US" sz="1400" dirty="0"/>
            </a:lvl4pPr>
            <a:lvl5pPr>
              <a:buFont typeface="+mj-lt"/>
              <a:buAutoNum type="arabicPeriod"/>
              <a:defRPr lang="en-US" sz="1400" dirty="0"/>
            </a:lvl5pPr>
          </a:lstStyle>
          <a:p>
            <a:pPr marL="228600" lvl="0" indent="-228600"/>
            <a:r>
              <a:rPr lang="pt-BR"/>
              <a:t>Clique para editar os estilos de texto Mestres</a:t>
            </a:r>
          </a:p>
          <a:p>
            <a:pPr marL="228600" lvl="1" indent="-228600"/>
            <a:r>
              <a:rPr lang="pt-BR"/>
              <a:t>Segundo nível</a:t>
            </a:r>
          </a:p>
          <a:p>
            <a:pPr marL="228600" lvl="2" indent="-228600"/>
            <a:r>
              <a:rPr lang="pt-BR"/>
              <a:t>Terceiro nível</a:t>
            </a:r>
          </a:p>
          <a:p>
            <a:pPr marL="228600" lvl="3" indent="-228600"/>
            <a:r>
              <a:rPr lang="pt-BR"/>
              <a:t>Quarto nível</a:t>
            </a:r>
          </a:p>
          <a:p>
            <a:pPr marL="228600" lvl="4" indent="-228600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87737"/>
            <a:ext cx="2703777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482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131" y="1638299"/>
            <a:ext cx="3314700" cy="3873268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1019" y="1638299"/>
            <a:ext cx="6080760" cy="387326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67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890975-B01A-9867-8261-E6E77365C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EA23D6-2B84-FD1B-C89D-3C7BAB17A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75738D-D098-E870-AFF8-6B38A915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1CE61B-606E-B5BC-A998-40176950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864AF4-AD00-5D2B-22D8-939E5E33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3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3310394" cy="4058127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72674" y="266700"/>
            <a:ext cx="7688495" cy="6047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5999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525" y="219456"/>
            <a:ext cx="6376547" cy="1066006"/>
          </a:xfrm>
        </p:spPr>
        <p:txBody>
          <a:bodyPr anchor="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455FC9-9346-2F53-C58C-5C64036CD9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8573"/>
            <a:ext cx="4419600" cy="6325969"/>
          </a:xfrm>
          <a:custGeom>
            <a:avLst/>
            <a:gdLst>
              <a:gd name="connsiteX0" fmla="*/ 300746 w 4381500"/>
              <a:gd name="connsiteY0" fmla="*/ 0 h 6290961"/>
              <a:gd name="connsiteX1" fmla="*/ 4080754 w 4381500"/>
              <a:gd name="connsiteY1" fmla="*/ 0 h 6290961"/>
              <a:gd name="connsiteX2" fmla="*/ 4381500 w 4381500"/>
              <a:gd name="connsiteY2" fmla="*/ 300746 h 6290961"/>
              <a:gd name="connsiteX3" fmla="*/ 4381500 w 4381500"/>
              <a:gd name="connsiteY3" fmla="*/ 5990215 h 6290961"/>
              <a:gd name="connsiteX4" fmla="*/ 4080754 w 4381500"/>
              <a:gd name="connsiteY4" fmla="*/ 6290961 h 6290961"/>
              <a:gd name="connsiteX5" fmla="*/ 300746 w 4381500"/>
              <a:gd name="connsiteY5" fmla="*/ 6290961 h 6290961"/>
              <a:gd name="connsiteX6" fmla="*/ 0 w 4381500"/>
              <a:gd name="connsiteY6" fmla="*/ 5990215 h 6290961"/>
              <a:gd name="connsiteX7" fmla="*/ 0 w 4381500"/>
              <a:gd name="connsiteY7" fmla="*/ 300746 h 6290961"/>
              <a:gd name="connsiteX8" fmla="*/ 300746 w 4381500"/>
              <a:gd name="connsiteY8" fmla="*/ 0 h 629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1500" h="6290961">
                <a:moveTo>
                  <a:pt x="300746" y="0"/>
                </a:moveTo>
                <a:lnTo>
                  <a:pt x="4080754" y="0"/>
                </a:lnTo>
                <a:cubicBezTo>
                  <a:pt x="4246851" y="0"/>
                  <a:pt x="4381500" y="134649"/>
                  <a:pt x="4381500" y="300746"/>
                </a:cubicBezTo>
                <a:lnTo>
                  <a:pt x="4381500" y="5990215"/>
                </a:lnTo>
                <a:cubicBezTo>
                  <a:pt x="4381500" y="6156312"/>
                  <a:pt x="4246851" y="6290961"/>
                  <a:pt x="4080754" y="6290961"/>
                </a:cubicBezTo>
                <a:lnTo>
                  <a:pt x="300746" y="6290961"/>
                </a:lnTo>
                <a:cubicBezTo>
                  <a:pt x="134649" y="6290961"/>
                  <a:pt x="0" y="6156312"/>
                  <a:pt x="0" y="5990215"/>
                </a:cubicBezTo>
                <a:lnTo>
                  <a:pt x="0" y="300746"/>
                </a:lnTo>
                <a:cubicBezTo>
                  <a:pt x="0" y="134649"/>
                  <a:pt x="134649" y="0"/>
                  <a:pt x="3007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19526" y="1285462"/>
            <a:ext cx="6376546" cy="4986355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19526" y="6387737"/>
            <a:ext cx="2703777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090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702" y="219456"/>
            <a:ext cx="7241297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FC55F3DB-E75F-ADDF-8222-D3F62F2CCE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8573"/>
            <a:ext cx="3675888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4 h 6320854"/>
              <a:gd name="connsiteX10" fmla="*/ 105939 w 3675888"/>
              <a:gd name="connsiteY10" fmla="*/ 6252721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7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4"/>
                </a:lnTo>
                <a:lnTo>
                  <a:pt x="105939" y="6252721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7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88702" y="1143000"/>
            <a:ext cx="7241298" cy="5239512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8702" y="6382981"/>
            <a:ext cx="2703777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833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7241297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" y="1143000"/>
            <a:ext cx="7241298" cy="5239512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82981"/>
            <a:ext cx="2703777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2093" y="6387128"/>
            <a:ext cx="103208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4177" y="6387128"/>
            <a:ext cx="457200" cy="338328"/>
          </a:xfrm>
        </p:spPr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F47C8A4F-E753-8148-3650-49C421EB54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49412" y="268573"/>
            <a:ext cx="3675888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3 h 6320854"/>
              <a:gd name="connsiteX10" fmla="*/ 105939 w 3675888"/>
              <a:gd name="connsiteY10" fmla="*/ 6252722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8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3"/>
                </a:lnTo>
                <a:lnTo>
                  <a:pt x="105939" y="6252722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8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51165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55" y="219456"/>
            <a:ext cx="4717429" cy="1180888"/>
          </a:xfrm>
        </p:spPr>
        <p:txBody>
          <a:bodyPr anchor="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855" y="1400344"/>
            <a:ext cx="4729045" cy="4871473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88172" y="6390795"/>
            <a:ext cx="1298784" cy="338328"/>
          </a:xfrm>
        </p:spPr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6956" y="6390795"/>
            <a:ext cx="4572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00703" y="266700"/>
            <a:ext cx="6324469" cy="6324600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02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220869"/>
            <a:ext cx="3208020" cy="3088635"/>
          </a:xfrm>
        </p:spPr>
        <p:txBody>
          <a:bodyPr anchor="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pt-B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86300" y="266700"/>
            <a:ext cx="3500538" cy="63246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61087" y="220870"/>
            <a:ext cx="3200400" cy="6055554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748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3755" y="219456"/>
            <a:ext cx="3891435" cy="1225339"/>
          </a:xfrm>
        </p:spPr>
        <p:txBody>
          <a:bodyPr anchor="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3BE62AC-2855-BB28-0282-25CA658273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0473" y="265176"/>
            <a:ext cx="6984636" cy="6327648"/>
          </a:xfrm>
          <a:custGeom>
            <a:avLst/>
            <a:gdLst>
              <a:gd name="connsiteX0" fmla="*/ 302565 w 7228936"/>
              <a:gd name="connsiteY0" fmla="*/ 0 h 6316602"/>
              <a:gd name="connsiteX1" fmla="*/ 6926371 w 7228936"/>
              <a:gd name="connsiteY1" fmla="*/ 0 h 6316602"/>
              <a:gd name="connsiteX2" fmla="*/ 7228936 w 7228936"/>
              <a:gd name="connsiteY2" fmla="*/ 302565 h 6316602"/>
              <a:gd name="connsiteX3" fmla="*/ 7228936 w 7228936"/>
              <a:gd name="connsiteY3" fmla="*/ 6014037 h 6316602"/>
              <a:gd name="connsiteX4" fmla="*/ 6926371 w 7228936"/>
              <a:gd name="connsiteY4" fmla="*/ 6316602 h 6316602"/>
              <a:gd name="connsiteX5" fmla="*/ 302565 w 7228936"/>
              <a:gd name="connsiteY5" fmla="*/ 6316602 h 6316602"/>
              <a:gd name="connsiteX6" fmla="*/ 0 w 7228936"/>
              <a:gd name="connsiteY6" fmla="*/ 6014037 h 6316602"/>
              <a:gd name="connsiteX7" fmla="*/ 0 w 7228936"/>
              <a:gd name="connsiteY7" fmla="*/ 302565 h 6316602"/>
              <a:gd name="connsiteX8" fmla="*/ 302565 w 7228936"/>
              <a:gd name="connsiteY8" fmla="*/ 0 h 631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8936" h="6316602">
                <a:moveTo>
                  <a:pt x="302565" y="0"/>
                </a:moveTo>
                <a:lnTo>
                  <a:pt x="6926371" y="0"/>
                </a:lnTo>
                <a:cubicBezTo>
                  <a:pt x="7093473" y="0"/>
                  <a:pt x="7228936" y="135463"/>
                  <a:pt x="7228936" y="302565"/>
                </a:cubicBezTo>
                <a:lnTo>
                  <a:pt x="7228936" y="6014037"/>
                </a:lnTo>
                <a:cubicBezTo>
                  <a:pt x="7228936" y="6181139"/>
                  <a:pt x="7093473" y="6316602"/>
                  <a:pt x="6926371" y="6316602"/>
                </a:cubicBezTo>
                <a:lnTo>
                  <a:pt x="302565" y="6316602"/>
                </a:lnTo>
                <a:cubicBezTo>
                  <a:pt x="135463" y="6316602"/>
                  <a:pt x="0" y="6181139"/>
                  <a:pt x="0" y="6014037"/>
                </a:cubicBezTo>
                <a:lnTo>
                  <a:pt x="0" y="302565"/>
                </a:lnTo>
                <a:cubicBezTo>
                  <a:pt x="0" y="135463"/>
                  <a:pt x="135463" y="0"/>
                  <a:pt x="30256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13753" y="1435652"/>
            <a:ext cx="3891435" cy="4833862"/>
          </a:xfrm>
        </p:spPr>
        <p:txBody>
          <a:bodyPr anchor="b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15079" y="6387128"/>
            <a:ext cx="2703777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099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54" y="219456"/>
            <a:ext cx="3234982" cy="1577218"/>
          </a:xfrm>
        </p:spPr>
        <p:txBody>
          <a:bodyPr anchor="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854" y="1796675"/>
            <a:ext cx="3234982" cy="447147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705" y="6387128"/>
            <a:ext cx="2095770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6416" y="6390795"/>
            <a:ext cx="103208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8500" y="6390795"/>
            <a:ext cx="457200" cy="338328"/>
          </a:xfrm>
        </p:spPr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5783" y="265176"/>
            <a:ext cx="7959517" cy="6327648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271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78" y="216452"/>
            <a:ext cx="3381587" cy="2213524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62400" y="177492"/>
            <a:ext cx="7962900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514350" indent="-285750">
              <a:buFont typeface="Arial" panose="020B0604020202020204" pitchFamily="34" charset="0"/>
              <a:buChar char="•"/>
              <a:defRPr sz="14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878" y="2513464"/>
            <a:ext cx="2805405" cy="338328"/>
          </a:xfrm>
        </p:spPr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30339" y="2516244"/>
            <a:ext cx="1284010" cy="338328"/>
          </a:xfrm>
        </p:spPr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5" y="2513464"/>
            <a:ext cx="449306" cy="338328"/>
          </a:xfrm>
        </p:spPr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56056E-3484-D9D0-95D5-818FF4C3C8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220" y="2935280"/>
            <a:ext cx="11651080" cy="3656020"/>
          </a:xfrm>
          <a:custGeom>
            <a:avLst/>
            <a:gdLst>
              <a:gd name="connsiteX0" fmla="*/ 298989 w 11651080"/>
              <a:gd name="connsiteY0" fmla="*/ 0 h 3656020"/>
              <a:gd name="connsiteX1" fmla="*/ 11352091 w 11651080"/>
              <a:gd name="connsiteY1" fmla="*/ 0 h 3656020"/>
              <a:gd name="connsiteX2" fmla="*/ 11651080 w 11651080"/>
              <a:gd name="connsiteY2" fmla="*/ 298989 h 3656020"/>
              <a:gd name="connsiteX3" fmla="*/ 11651080 w 11651080"/>
              <a:gd name="connsiteY3" fmla="*/ 3357031 h 3656020"/>
              <a:gd name="connsiteX4" fmla="*/ 11352091 w 11651080"/>
              <a:gd name="connsiteY4" fmla="*/ 3656020 h 3656020"/>
              <a:gd name="connsiteX5" fmla="*/ 298989 w 11651080"/>
              <a:gd name="connsiteY5" fmla="*/ 3656020 h 3656020"/>
              <a:gd name="connsiteX6" fmla="*/ 0 w 11651080"/>
              <a:gd name="connsiteY6" fmla="*/ 3357031 h 3656020"/>
              <a:gd name="connsiteX7" fmla="*/ 0 w 11651080"/>
              <a:gd name="connsiteY7" fmla="*/ 298989 h 3656020"/>
              <a:gd name="connsiteX8" fmla="*/ 298989 w 11651080"/>
              <a:gd name="connsiteY8" fmla="*/ 0 h 36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3656020">
                <a:moveTo>
                  <a:pt x="298989" y="0"/>
                </a:moveTo>
                <a:lnTo>
                  <a:pt x="11352091" y="0"/>
                </a:lnTo>
                <a:cubicBezTo>
                  <a:pt x="11517218" y="0"/>
                  <a:pt x="11651080" y="133862"/>
                  <a:pt x="11651080" y="298989"/>
                </a:cubicBezTo>
                <a:lnTo>
                  <a:pt x="11651080" y="3357031"/>
                </a:lnTo>
                <a:cubicBezTo>
                  <a:pt x="11651080" y="3522158"/>
                  <a:pt x="11517218" y="3656020"/>
                  <a:pt x="11352091" y="3656020"/>
                </a:cubicBezTo>
                <a:lnTo>
                  <a:pt x="298989" y="3656020"/>
                </a:lnTo>
                <a:cubicBezTo>
                  <a:pt x="133862" y="3656020"/>
                  <a:pt x="0" y="3522158"/>
                  <a:pt x="0" y="3357031"/>
                </a:cubicBezTo>
                <a:lnTo>
                  <a:pt x="0" y="298989"/>
                </a:lnTo>
                <a:cubicBezTo>
                  <a:pt x="0" y="133862"/>
                  <a:pt x="133862" y="0"/>
                  <a:pt x="29898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4393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3172641" cy="3145019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5997E6-BE07-E83F-D207-0CADA004E02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00500" y="265332"/>
            <a:ext cx="7924800" cy="3095837"/>
          </a:xfrm>
          <a:custGeom>
            <a:avLst/>
            <a:gdLst>
              <a:gd name="connsiteX0" fmla="*/ 282309 w 8229600"/>
              <a:gd name="connsiteY0" fmla="*/ 0 h 3095837"/>
              <a:gd name="connsiteX1" fmla="*/ 7947291 w 8229600"/>
              <a:gd name="connsiteY1" fmla="*/ 0 h 3095837"/>
              <a:gd name="connsiteX2" fmla="*/ 8229600 w 8229600"/>
              <a:gd name="connsiteY2" fmla="*/ 282309 h 3095837"/>
              <a:gd name="connsiteX3" fmla="*/ 8229600 w 8229600"/>
              <a:gd name="connsiteY3" fmla="*/ 2813528 h 3095837"/>
              <a:gd name="connsiteX4" fmla="*/ 7947291 w 8229600"/>
              <a:gd name="connsiteY4" fmla="*/ 3095837 h 3095837"/>
              <a:gd name="connsiteX5" fmla="*/ 282309 w 8229600"/>
              <a:gd name="connsiteY5" fmla="*/ 3095837 h 3095837"/>
              <a:gd name="connsiteX6" fmla="*/ 0 w 8229600"/>
              <a:gd name="connsiteY6" fmla="*/ 2813528 h 3095837"/>
              <a:gd name="connsiteX7" fmla="*/ 0 w 8229600"/>
              <a:gd name="connsiteY7" fmla="*/ 282309 h 3095837"/>
              <a:gd name="connsiteX8" fmla="*/ 282309 w 8229600"/>
              <a:gd name="connsiteY8" fmla="*/ 0 h 309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3095837">
                <a:moveTo>
                  <a:pt x="282309" y="0"/>
                </a:moveTo>
                <a:lnTo>
                  <a:pt x="7947291" y="0"/>
                </a:lnTo>
                <a:cubicBezTo>
                  <a:pt x="8103206" y="0"/>
                  <a:pt x="8229600" y="126394"/>
                  <a:pt x="8229600" y="282309"/>
                </a:cubicBezTo>
                <a:lnTo>
                  <a:pt x="8229600" y="2813528"/>
                </a:lnTo>
                <a:cubicBezTo>
                  <a:pt x="8229600" y="2969443"/>
                  <a:pt x="8103206" y="3095837"/>
                  <a:pt x="7947291" y="3095837"/>
                </a:cubicBezTo>
                <a:lnTo>
                  <a:pt x="282309" y="3095837"/>
                </a:lnTo>
                <a:cubicBezTo>
                  <a:pt x="126394" y="3095837"/>
                  <a:pt x="0" y="2969443"/>
                  <a:pt x="0" y="2813528"/>
                </a:cubicBezTo>
                <a:lnTo>
                  <a:pt x="0" y="282309"/>
                </a:lnTo>
                <a:cubicBezTo>
                  <a:pt x="0" y="126394"/>
                  <a:pt x="126394" y="0"/>
                  <a:pt x="28230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14565" y="3543597"/>
            <a:ext cx="8010734" cy="284353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97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5465F-366C-4A48-7C0F-5C224DD07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6C488A-998C-5D4D-1E97-46ACF6267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9C6207-E1C7-8515-60BC-18F057DD5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6B80E6-3625-E948-05D4-CB2575D4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542E86-E5E4-226D-0228-B00596DCD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9695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5778B4-3E3F-C3EF-5322-2ECFF646D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1821" y="760151"/>
            <a:ext cx="9728359" cy="4233673"/>
          </a:xfrm>
          <a:prstGeom prst="roundRect">
            <a:avLst>
              <a:gd name="adj" fmla="val 7502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76" y="5255159"/>
            <a:ext cx="9299448" cy="1025326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2400" spc="-5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46276" y="1293091"/>
            <a:ext cx="9299448" cy="394392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80000"/>
              </a:lnSpc>
              <a:buNone/>
              <a:defRPr sz="26000" spc="-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6715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2880" y="173736"/>
            <a:ext cx="10475499" cy="4850651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7600" b="0" cap="none" spc="-50" baseline="0"/>
            </a:lvl1pPr>
            <a:lvl2pPr marL="228600" indent="0">
              <a:lnSpc>
                <a:spcPct val="90000"/>
              </a:lnSpc>
              <a:buNone/>
              <a:defRPr sz="6600" b="0" cap="none" spc="-50" baseline="0"/>
            </a:lvl2pPr>
            <a:lvl3pPr marL="457200" indent="0">
              <a:lnSpc>
                <a:spcPct val="90000"/>
              </a:lnSpc>
              <a:buNone/>
              <a:defRPr sz="6000" b="0" cap="none" spc="-50" baseline="0"/>
            </a:lvl3pPr>
            <a:lvl4pPr marL="685800" indent="0">
              <a:lnSpc>
                <a:spcPct val="90000"/>
              </a:lnSpc>
              <a:buNone/>
              <a:defRPr sz="5400" b="0" cap="none" spc="-50" baseline="0"/>
            </a:lvl4pPr>
            <a:lvl5pPr marL="914400" indent="0">
              <a:lnSpc>
                <a:spcPct val="90000"/>
              </a:lnSpc>
              <a:buNone/>
              <a:defRPr sz="4800" b="0" cap="none" spc="-50" baseline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50169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8784" y="5029200"/>
            <a:ext cx="9198864" cy="713232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2000" b="1" spc="-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88784" y="1115568"/>
            <a:ext cx="9198864" cy="358444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1414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11326704" cy="104156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2E940BF-81C2-1FFB-391F-670B2E738E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2880" y="1645920"/>
            <a:ext cx="5420409" cy="4741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B763AB3-1DFB-9F9F-2339-33F3C49C8C1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8400" y="1645920"/>
            <a:ext cx="5261184" cy="4741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8344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6" y="219456"/>
            <a:ext cx="11274552" cy="78985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6A39E64-722E-F001-F641-974F522531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1" y="1649451"/>
            <a:ext cx="5212080" cy="43434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5352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9C0BFD-5C7B-FA0D-DCE8-95D24728FE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5352" y="1649451"/>
            <a:ext cx="5212080" cy="43434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3147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3598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9824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1" y="207228"/>
            <a:ext cx="11001943" cy="1790700"/>
          </a:xfrm>
        </p:spPr>
        <p:txBody>
          <a:bodyPr anchor="t">
            <a:noAutofit/>
          </a:bodyPr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2195" y="3264408"/>
            <a:ext cx="10147610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0439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580" y="1089247"/>
            <a:ext cx="6360840" cy="2171716"/>
          </a:xfrm>
        </p:spPr>
        <p:txBody>
          <a:bodyPr anchor="b">
            <a:noAutofit/>
          </a:bodyPr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22864" y="3499880"/>
            <a:ext cx="5543550" cy="177165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600" dirty="0"/>
            </a:lvl1pPr>
            <a:lvl2pPr marL="228600" indent="0" algn="ctr">
              <a:buNone/>
              <a:defRPr lang="en-US" sz="1600" dirty="0"/>
            </a:lvl2pPr>
            <a:lvl3pPr marL="457200" indent="0" algn="ctr">
              <a:buNone/>
              <a:defRPr lang="en-US" sz="1600" dirty="0"/>
            </a:lvl3pPr>
            <a:lvl4pPr marL="685800" indent="0" algn="ctr">
              <a:buNone/>
              <a:defRPr lang="en-US" sz="1600" dirty="0"/>
            </a:lvl4pPr>
            <a:lvl5pPr marL="914400" indent="0" algn="ctr">
              <a:buNone/>
              <a:defRPr lang="en-US" sz="1600" dirty="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591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70E4C8-AECF-3F96-22AE-6218FED2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24BCDB-253B-594A-F99F-14CE4700E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97BE20-8D87-709C-DC8C-9F32C70BC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285955-BE90-570D-12F8-5DFFEB6E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063D12-1524-0F91-A5CC-6900FC17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ADA9D3-BAB6-5AA7-4C37-3C7EB4E07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39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F8486-BA71-AB2F-1CDA-97F129F43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983404-16BA-B51B-B8FF-A450AE1EC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6FD6AF7-C86A-5E7C-3C9E-65350AAB3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E33708D-956D-A7F8-5836-01B1450C1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3DA40DC-A108-9989-68DC-FBC25C72B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7F317E3-AA93-6A0B-3ED0-03CE54330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295E646-3DEE-78B9-5AE3-5E912994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00E2731-4164-F25A-1A1C-57250AFB7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48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8FDE7-A86D-A798-3A90-76186AEFD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83CA49D-49D8-16D1-627C-9B6BB93AF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0C326A6-75E0-FAA7-69F5-68868D6E4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4FBE001-912D-2B84-383F-548F3CB7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50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C5FFC7-5042-C830-9D58-B0CC8ACF0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19E515A-7C4C-1E88-D3A1-C5840130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8E32E8-202A-AF96-A42D-17732C7AC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89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3A663-D909-072D-BE4E-39D7413C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D2A9E1-5FA0-260A-BF46-17B5FC172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634EB3-DAD3-C23B-D1A7-7B13A268C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1A465FD-40F9-DD35-CBDE-5820261C9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A7BBFC-4A59-7942-042C-B77082ADF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7F2A6B-40EB-DA4D-BF2F-FE7D23BE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43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9614C9-E9BB-820D-0CAC-77815E5A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A163186-E5FA-727A-F6D6-BBBD693BE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6921B5D-02C4-18FC-FE90-CA7346E40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4105219-4C09-3014-F970-8A93434D5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9AB6C1-2BFE-8717-8169-3EC6F45E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7D371A-17C4-D2AD-928B-A358DDAAB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3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9E5B6A0-AED0-C502-841B-C81C746A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2D8934-C9D4-4450-A990-6D542CE47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479FB1-B7DB-FC69-6E3A-609A99019C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BB35CE-8A35-AAD2-66D3-AC06070823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AEBBB-147F-C0BE-4E8F-8AF4B85B6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41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10835640" cy="9692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" y="1183206"/>
            <a:ext cx="10835640" cy="5088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8704" y="6387128"/>
            <a:ext cx="2703777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7500" y="6387128"/>
            <a:ext cx="10320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79507919-F17B-42B3-9FBC-D64BA91A9F0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9584" y="6387128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EE4C3CE0-EF3E-4A7E-96F0-9FAA178984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63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715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68">
          <p15:clr>
            <a:srgbClr val="F26B43"/>
          </p15:clr>
        </p15:guide>
        <p15:guide id="4" orient="horz" pos="168">
          <p15:clr>
            <a:srgbClr val="F26B43"/>
          </p15:clr>
        </p15:guide>
        <p15:guide id="5" pos="7512">
          <p15:clr>
            <a:srgbClr val="F26B43"/>
          </p15:clr>
        </p15:guide>
        <p15:guide id="6" orient="horz" pos="4152">
          <p15:clr>
            <a:srgbClr val="F26B43"/>
          </p15:clr>
        </p15:guide>
        <p15:guide id="12" pos="4728">
          <p15:clr>
            <a:srgbClr val="F26B43"/>
          </p15:clr>
        </p15:guide>
        <p15:guide id="13" pos="5328">
          <p15:clr>
            <a:srgbClr val="F26B43"/>
          </p15:clr>
        </p15:guide>
        <p15:guide id="26" pos="2952">
          <p15:clr>
            <a:srgbClr val="F26B43"/>
          </p15:clr>
        </p15:guide>
        <p15:guide id="27" pos="3096">
          <p15:clr>
            <a:srgbClr val="F26B43"/>
          </p15:clr>
        </p15:guide>
        <p15:guide id="29" pos="4128">
          <p15:clr>
            <a:srgbClr val="F26B43"/>
          </p15:clr>
        </p15:guide>
        <p15:guide id="30" pos="1392">
          <p15:clr>
            <a:srgbClr val="F26B43"/>
          </p15:clr>
        </p15:guide>
        <p15:guide id="3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AABB10-E517-B0F2-92F0-DC7BBEB3F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119" y="333632"/>
            <a:ext cx="10144897" cy="5881817"/>
          </a:xfrm>
        </p:spPr>
        <p:txBody>
          <a:bodyPr anchor="ctr">
            <a:normAutofit/>
          </a:bodyPr>
          <a:lstStyle/>
          <a:p>
            <a:r>
              <a:rPr lang="pt-B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do Papa</a:t>
            </a:r>
            <a:br>
              <a:rPr lang="pt-B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Leão XIV</a:t>
            </a:r>
            <a:br>
              <a:rPr lang="pt-B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o 100º dia mundial das Missões</a:t>
            </a:r>
          </a:p>
        </p:txBody>
      </p:sp>
    </p:spTree>
    <p:extLst>
      <p:ext uri="{BB962C8B-B14F-4D97-AF65-F5344CB8AC3E}">
        <p14:creationId xmlns:p14="http://schemas.microsoft.com/office/powerpoint/2010/main" val="191790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FB84E-6F7A-3C17-427E-04ACE7A31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6ABA5-ADED-A4B4-76BA-0AC263F1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8162" y="333632"/>
            <a:ext cx="9440562" cy="5881817"/>
          </a:xfrm>
        </p:spPr>
        <p:txBody>
          <a:bodyPr anchor="ctr">
            <a:norm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 santo, concedei-nos ser um em Cristo, enraizados no seu amor que une e renova. Fazei que todos os membros da Igreja sejam unidos na missão, 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177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C6B88-D49D-8396-138F-B4D13582E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860FD-5932-495D-0E45-0060944E5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605" y="333632"/>
            <a:ext cx="10132542" cy="5881817"/>
          </a:xfrm>
        </p:spPr>
        <p:txBody>
          <a:bodyPr anchor="ctr">
            <a:norm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dóceis ao Espírito Santo, corajosos no testemunho do Evangelho, anunciando e encarnando todos os dias o vosso amor fiel por cada criatura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8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522A1-572A-ED60-FD20-48C974441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E9CB9-FDBB-EE9B-7123-5B3ACAA0E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1470" y="333632"/>
            <a:ext cx="10095471" cy="5881817"/>
          </a:xfrm>
        </p:spPr>
        <p:txBody>
          <a:bodyPr anchor="ctr">
            <a:norm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Abençoai os missionários e as missionárias, sustentai-os no seu esforço, guardai-os na esperança!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20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D974F-3286-C471-7409-F6A3697BA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E9E6B-1769-1AD4-7E4C-CF66DB6A3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908" y="333632"/>
            <a:ext cx="10972800" cy="6264876"/>
          </a:xfrm>
        </p:spPr>
        <p:txBody>
          <a:bodyPr anchor="ctr">
            <a:norm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Maria, Rainha das missões, acompanhai a nossa obra evangelizadora em todos os cantos da terra: tornai-vos instrumentos de paz e fazei que o mundo inteiro reconheça em Cristo a luz que salva. Amém.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31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5E61D-E960-2E55-10CF-CACFD6DE7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B9CEA-1809-A703-87F9-71129422B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486" y="333632"/>
            <a:ext cx="11158152" cy="5881817"/>
          </a:xfrm>
        </p:spPr>
        <p:txBody>
          <a:bodyPr anchor="ctr"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1082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na">
  <a:themeElements>
    <a:clrScheme name="Duna">
      <a:dk1>
        <a:srgbClr val="131313"/>
      </a:dk1>
      <a:lt1>
        <a:sysClr val="window" lastClr="FFFFFF"/>
      </a:lt1>
      <a:dk2>
        <a:srgbClr val="272D2B"/>
      </a:dk2>
      <a:lt2>
        <a:srgbClr val="F0EDE6"/>
      </a:lt2>
      <a:accent1>
        <a:srgbClr val="647E6B"/>
      </a:accent1>
      <a:accent2>
        <a:srgbClr val="476262"/>
      </a:accent2>
      <a:accent3>
        <a:srgbClr val="9B8C69"/>
      </a:accent3>
      <a:accent4>
        <a:srgbClr val="BA988C"/>
      </a:accent4>
      <a:accent5>
        <a:srgbClr val="A27C7C"/>
      </a:accent5>
      <a:accent6>
        <a:srgbClr val="79958B"/>
      </a:accent6>
      <a:hlink>
        <a:srgbClr val="476262"/>
      </a:hlink>
      <a:folHlink>
        <a:srgbClr val="A27C7C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7A434096-21D7-44B8-8536-5670F4990977}" vid="{9E2B180D-3A1B-4983-B64A-9C133C18DC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123</Words>
  <Application>Microsoft Office PowerPoint</Application>
  <PresentationFormat>Widescreen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Neue Haas Grotesk Text Pro</vt:lpstr>
      <vt:lpstr>Times New Roman</vt:lpstr>
      <vt:lpstr>Tema do Office</vt:lpstr>
      <vt:lpstr>Duna</vt:lpstr>
      <vt:lpstr>Oração do Papa  Leão XIV Para o 100º dia mundial das Missões</vt:lpstr>
      <vt:lpstr>Pai santo, concedei-nos ser um em Cristo, enraizados no seu amor que une e renova. Fazei que todos os membros da Igreja sejam unidos na missão, </vt:lpstr>
      <vt:lpstr>dóceis ao Espírito Santo, corajosos no testemunho do Evangelho, anunciando e encarnando todos os dias o vosso amor fiel por cada criatura</vt:lpstr>
      <vt:lpstr>Abençoai os missionários e as missionárias, sustentai-os no seu esforço, guardai-os na esperança!</vt:lpstr>
      <vt:lpstr>Maria, Rainha das missões, acompanhai a nossa obra evangelizadora em todos os cantos da terra: tornai-vos instrumentos de paz e fazei que o mundo inteiro reconheça em Cristo a luz que salva. Amém.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Edilene</dc:creator>
  <cp:lastModifiedBy>Edilene</cp:lastModifiedBy>
  <cp:revision>1</cp:revision>
  <dcterms:created xsi:type="dcterms:W3CDTF">2026-08-26T22:09:27Z</dcterms:created>
  <dcterms:modified xsi:type="dcterms:W3CDTF">2026-08-26T22:15:39Z</dcterms:modified>
</cp:coreProperties>
</file>