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3" r:id="rId9"/>
    <p:sldId id="264" r:id="rId10"/>
    <p:sldId id="586" r:id="rId11"/>
    <p:sldId id="638" r:id="rId12"/>
    <p:sldId id="727" r:id="rId13"/>
    <p:sldId id="266" r:id="rId14"/>
    <p:sldId id="728" r:id="rId15"/>
    <p:sldId id="729" r:id="rId16"/>
    <p:sldId id="730" r:id="rId17"/>
    <p:sldId id="568" r:id="rId18"/>
    <p:sldId id="460" r:id="rId19"/>
    <p:sldId id="513" r:id="rId20"/>
    <p:sldId id="503" r:id="rId21"/>
    <p:sldId id="461" r:id="rId22"/>
    <p:sldId id="406" r:id="rId23"/>
    <p:sldId id="570" r:id="rId24"/>
    <p:sldId id="573" r:id="rId25"/>
    <p:sldId id="574" r:id="rId26"/>
    <p:sldId id="575" r:id="rId27"/>
    <p:sldId id="576" r:id="rId28"/>
    <p:sldId id="580" r:id="rId29"/>
    <p:sldId id="579" r:id="rId30"/>
    <p:sldId id="578" r:id="rId31"/>
    <p:sldId id="577" r:id="rId32"/>
    <p:sldId id="581" r:id="rId33"/>
    <p:sldId id="582" r:id="rId34"/>
    <p:sldId id="572" r:id="rId35"/>
    <p:sldId id="413" r:id="rId36"/>
    <p:sldId id="330" r:id="rId37"/>
    <p:sldId id="332" r:id="rId38"/>
    <p:sldId id="563" r:id="rId39"/>
    <p:sldId id="471" r:id="rId40"/>
    <p:sldId id="470" r:id="rId41"/>
    <p:sldId id="583" r:id="rId42"/>
    <p:sldId id="584" r:id="rId43"/>
    <p:sldId id="585" r:id="rId44"/>
    <p:sldId id="389" r:id="rId45"/>
    <p:sldId id="339" r:id="rId46"/>
    <p:sldId id="512" r:id="rId47"/>
    <p:sldId id="531" r:id="rId48"/>
    <p:sldId id="524" r:id="rId49"/>
    <p:sldId id="530" r:id="rId50"/>
    <p:sldId id="529" r:id="rId51"/>
    <p:sldId id="526" r:id="rId52"/>
    <p:sldId id="525" r:id="rId53"/>
    <p:sldId id="564" r:id="rId54"/>
    <p:sldId id="565" r:id="rId55"/>
    <p:sldId id="532" r:id="rId56"/>
    <p:sldId id="536" r:id="rId57"/>
    <p:sldId id="731" r:id="rId58"/>
    <p:sldId id="732" r:id="rId59"/>
    <p:sldId id="535" r:id="rId60"/>
    <p:sldId id="538" r:id="rId61"/>
    <p:sldId id="545" r:id="rId62"/>
    <p:sldId id="544" r:id="rId63"/>
    <p:sldId id="554" r:id="rId64"/>
    <p:sldId id="553" r:id="rId65"/>
    <p:sldId id="552" r:id="rId66"/>
    <p:sldId id="551" r:id="rId67"/>
    <p:sldId id="550" r:id="rId68"/>
    <p:sldId id="549" r:id="rId69"/>
    <p:sldId id="555" r:id="rId70"/>
    <p:sldId id="560" r:id="rId71"/>
    <p:sldId id="556" r:id="rId72"/>
    <p:sldId id="562" r:id="rId73"/>
    <p:sldId id="353" r:id="rId7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30D9-2058-4744-B406-26BFEE77B0F2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263AA-DB6D-4D8E-8A6C-3D4FAA9C4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4639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757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Bem- Aventurada Virgem Maria da Conceição Aparecida</a:t>
            </a:r>
            <a:b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12/10/2026</a:t>
            </a:r>
            <a:endParaRPr lang="pt-BR" sz="7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FC2CEF-CC7A-4BC0-895B-0835A4295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6" y="127323"/>
            <a:ext cx="8634714" cy="6447098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pt-BR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 encontro do seu Deus vai o povo jubiloso entoando as maravilhas que o Senhor realizou!</a:t>
            </a:r>
          </a:p>
        </p:txBody>
      </p:sp>
    </p:spTree>
    <p:extLst>
      <p:ext uri="{BB962C8B-B14F-4D97-AF65-F5344CB8AC3E}">
        <p14:creationId xmlns:p14="http://schemas.microsoft.com/office/powerpoint/2010/main" val="1120266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F6F59F-C63C-4A61-A78D-8845ADAA5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792" y="243069"/>
            <a:ext cx="8657864" cy="63432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a nova Jerusalém descer do céu resplendente. Revestida de glória e majestade ao encontro do Esposo. Vi a nova Jerusalém descer do céu, descer do céu</a:t>
            </a:r>
          </a:p>
          <a:p>
            <a:pPr marL="0" indent="0" algn="just">
              <a:buNone/>
            </a:pPr>
            <a:endParaRPr lang="pt-BR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945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FC2CEF-CC7A-4BC0-895B-0835A4295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67" y="393539"/>
            <a:ext cx="8495818" cy="6215605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pt-BR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 encontro do seu Deus vai o povo proclamando que o Senhor, só Ele, é Santo e seu nome é grandioso.</a:t>
            </a:r>
          </a:p>
        </p:txBody>
      </p:sp>
    </p:spTree>
    <p:extLst>
      <p:ext uri="{BB962C8B-B14F-4D97-AF65-F5344CB8AC3E}">
        <p14:creationId xmlns:p14="http://schemas.microsoft.com/office/powerpoint/2010/main" val="31698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F6F59F-C63C-4A61-A78D-8845ADAA5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792" y="397565"/>
            <a:ext cx="8565266" cy="61887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a nova Jerusalém descer do céu resplendente. Revestida de glória e majestade ao encontro do Esposo. Vi a nova Jerusalém descer do céu, descer do céu</a:t>
            </a:r>
          </a:p>
          <a:p>
            <a:pPr marL="0" indent="0" algn="just">
              <a:buNone/>
            </a:pPr>
            <a:endParaRPr lang="pt-BR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639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A730C-E466-F475-97A6-48BEC4F65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64C185-62C6-7D81-F014-D5C685B13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25294"/>
            <a:ext cx="7886700" cy="5651669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822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7549" y="68094"/>
            <a:ext cx="8881353" cy="6556441"/>
          </a:xfrm>
        </p:spPr>
        <p:txBody>
          <a:bodyPr anchor="ctr">
            <a:normAutofit/>
          </a:bodyPr>
          <a:lstStyle/>
          <a:p>
            <a:r>
              <a:rPr lang="pt-BR" sz="7200" b="1" i="1" dirty="0"/>
              <a:t>Escutai minha filha, olhai, ouvi isto: Que o Rei se encante com vossa beleza!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66928"/>
            <a:ext cx="7886700" cy="5710035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029234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Disse a mãe de Jesus aos serventes:</a:t>
            </a:r>
          </a:p>
          <a:p>
            <a:r>
              <a:rPr lang="pt-BR" sz="6600" i="1" dirty="0"/>
              <a:t>"Fazei tudo o que Ele disser."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94553"/>
            <a:ext cx="7886700" cy="505838"/>
          </a:xfrm>
        </p:spPr>
        <p:txBody>
          <a:bodyPr/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Orante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7549" y="797668"/>
            <a:ext cx="8793804" cy="569520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7000" b="1" i="1" dirty="0"/>
              <a:t>Santa Maria, mãe do Senhor, rogai por nós pecadores, agora e na hora da nossa morte.</a:t>
            </a:r>
          </a:p>
          <a:p>
            <a:pPr marL="0" indent="0" algn="ctr">
              <a:buNone/>
            </a:pPr>
            <a:r>
              <a:rPr lang="pt-BR" sz="7000" b="1" i="1" dirty="0"/>
              <a:t>Santa Maria.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CC1B6-39AF-50FD-FB65-86247C9C9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F641C9-79B5-A67E-A949-3B2997F6F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099" y="126460"/>
            <a:ext cx="8832714" cy="6468893"/>
          </a:xfrm>
        </p:spPr>
        <p:txBody>
          <a:bodyPr anchor="ctr">
            <a:normAutofit/>
          </a:bodyPr>
          <a:lstStyle/>
          <a:p>
            <a:r>
              <a:rPr lang="pt-BR" sz="5500" b="1" i="1" dirty="0"/>
              <a:t>Credo</a:t>
            </a:r>
          </a:p>
          <a:p>
            <a:r>
              <a:rPr lang="pt-BR" sz="5500" b="1" i="1" dirty="0"/>
              <a:t> </a:t>
            </a:r>
            <a:r>
              <a:rPr lang="pt-BR" sz="5500" b="1" i="1" dirty="0" err="1"/>
              <a:t>Niceno</a:t>
            </a:r>
            <a:r>
              <a:rPr lang="pt-BR" sz="5500" b="1" i="1" dirty="0"/>
              <a:t>-Constantinopolitano</a:t>
            </a:r>
            <a:endParaRPr lang="pt-BR" sz="5500" dirty="0"/>
          </a:p>
        </p:txBody>
      </p:sp>
    </p:spTree>
    <p:extLst>
      <p:ext uri="{BB962C8B-B14F-4D97-AF65-F5344CB8AC3E}">
        <p14:creationId xmlns:p14="http://schemas.microsoft.com/office/powerpoint/2010/main" val="2026431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EF38D-F71F-3620-5B59-D47EE9D28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8FC8597-91C4-464B-4BC8-63918FCAA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927" y="379379"/>
            <a:ext cx="8403770" cy="585595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6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Creio em um só Deus, Pai Todo-Poderoso, criador do céu e da terra, de todas as coisas visíveis e invisíveis. </a:t>
            </a:r>
            <a:endParaRPr lang="pt-BR" sz="6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193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98083-81D6-4878-F154-1FFFAC2A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8446C4-65F2-49D8-4585-9D637C49A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5" y="444137"/>
            <a:ext cx="7992836" cy="598278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6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Creio em um só Senhor, Jesus Cristo, Filho Unigênito de Deus, nascido do Pai antes de todos os séculos: 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895306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FEAEC1E9-A370-826A-99EE-05E50CC6B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6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Deus de Deus, luz da luz, Deus verdadeiro de Deus verdadeiro, gerado, não criado, consubstancial ao Pai. 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1876549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B3B42-FF47-872B-DE2B-BC47FCA66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FE840940-B0E1-E501-CA01-257E807E3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pt-BR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pt-BR" sz="6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Por ele todas as coisas foram feitas. E por nós, homens, e para nossa salvação, desceu dos céus:</a:t>
            </a:r>
          </a:p>
          <a:p>
            <a:pPr algn="r"/>
            <a:br>
              <a:rPr lang="pt-BR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t-BR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(aqui todos se ajoelhem)</a:t>
            </a:r>
            <a:br>
              <a:rPr lang="pt-BR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64113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28A93-4E76-F052-36DD-04E7CCB14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A530EBF2-54B8-3FFB-F4BB-6A1164014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6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 se encarnou pelo Espírito Santo, no seio da Virgem Maria, e se fez homem.</a:t>
            </a:r>
          </a:p>
          <a:p>
            <a:pPr algn="r"/>
            <a:br>
              <a:rPr lang="pt-BR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t-BR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(aqui todos se levantem)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480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19196-368F-B515-F7EE-E5471BABD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5B317AED-B7D6-C4BA-9107-C348592B7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1" y="360608"/>
            <a:ext cx="8729300" cy="6194737"/>
          </a:xfrm>
        </p:spPr>
        <p:txBody>
          <a:bodyPr>
            <a:noAutofit/>
          </a:bodyPr>
          <a:lstStyle/>
          <a:p>
            <a:r>
              <a:rPr lang="pt-BR" sz="6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Também por nós foi crucificado sob Pôncio Pilatos; padeceu e foi sepultado.  Ressuscitou ao terceiro dia, conforme as Escrituras, 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13804696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F9B7C-246E-CDD9-1A87-B9451FEED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FC46D384-D3A1-C981-DA19-62BE07CCE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6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 subiu aos céus, onde está sentado à direita do Pai. E de novo há de vir, em sua glória, para julgar os vivos e os mortos; 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9311900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1F2F-B4F0-A05A-88DA-545A42F45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DADB319E-F05F-858C-901C-03A68D004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827" y="87549"/>
            <a:ext cx="8861896" cy="6566169"/>
          </a:xfrm>
        </p:spPr>
        <p:txBody>
          <a:bodyPr>
            <a:noAutofit/>
          </a:bodyPr>
          <a:lstStyle/>
          <a:p>
            <a:r>
              <a:rPr lang="pt-BR" sz="6600" b="1" i="1" dirty="0">
                <a:effectLst/>
                <a:ea typeface="Calibri" panose="020F0502020204030204" pitchFamily="34" charset="0"/>
              </a:rPr>
              <a:t>e o seu reino não terá fim.  Creio no Espírito Santo, Senhor que dá a vida, e procede do Pai e do Filho; e com o Pai e o Filho é adorado e glorificado: 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1446430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47146-DDFE-2470-8BB6-6831551AB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4B811E5A-2234-2755-3B70-5ECFC89B7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643" y="145916"/>
            <a:ext cx="8881353" cy="6409430"/>
          </a:xfrm>
        </p:spPr>
        <p:txBody>
          <a:bodyPr>
            <a:noAutofit/>
          </a:bodyPr>
          <a:lstStyle/>
          <a:p>
            <a:r>
              <a:rPr lang="pt-BR" sz="6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ele que falou pelos profetas. Creio na Igreja, una, santa, católica e apostólica. Professo um só batismo para remissão dos pecados. 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8356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73FA9-B486-B99E-3970-D4EA747B8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2CE6819F-0F4C-6DC8-9973-CD0B089ED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6600" b="1" i="1" dirty="0">
                <a:effectLst/>
                <a:ea typeface="Calibri" panose="020F0502020204030204" pitchFamily="34" charset="0"/>
              </a:rPr>
              <a:t>E espero a ressurreição dos mortos  e a vida do mundo que há de vir.</a:t>
            </a:r>
          </a:p>
          <a:p>
            <a:r>
              <a:rPr lang="pt-BR" sz="6600" b="1" i="1" dirty="0">
                <a:effectLst/>
                <a:ea typeface="Calibri" panose="020F0502020204030204" pitchFamily="34" charset="0"/>
              </a:rPr>
              <a:t>  Amém.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1277177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4A90C-98BF-2781-ADC9-C6AB0D1CC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05CCA3-1D1B-8675-649A-081BE9B04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6650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9"/>
            <a:ext cx="7886700" cy="750816"/>
          </a:xfrm>
        </p:spPr>
        <p:txBody>
          <a:bodyPr>
            <a:normAutofit/>
          </a:bodyPr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460" y="1194319"/>
            <a:ext cx="8706255" cy="539309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000" b="1" i="1" dirty="0"/>
              <a:t>Deus de Bondade, Concedei vida ao vosso povo!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4553" y="340468"/>
            <a:ext cx="8735438" cy="6282988"/>
          </a:xfrm>
        </p:spPr>
        <p:txBody>
          <a:bodyPr>
            <a:noAutofit/>
          </a:bodyPr>
          <a:lstStyle/>
          <a:p>
            <a:r>
              <a:rPr lang="pt-BR" b="1" i="1" dirty="0"/>
              <a:t>Preparação das</a:t>
            </a:r>
          </a:p>
          <a:p>
            <a:r>
              <a:rPr lang="pt-BR" b="1" i="1" dirty="0"/>
              <a:t> Oferendas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D9981-5A98-E6F2-39A7-C1882E5AF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E35D6E-7405-80E4-58CE-9BBE2D5CE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53" y="340468"/>
            <a:ext cx="8735438" cy="6282988"/>
          </a:xfrm>
        </p:spPr>
        <p:txBody>
          <a:bodyPr>
            <a:noAutofit/>
          </a:bodyPr>
          <a:lstStyle/>
          <a:p>
            <a:r>
              <a:rPr lang="pt-BR" sz="6600" i="1" dirty="0"/>
              <a:t>Como vai ser?</a:t>
            </a:r>
          </a:p>
          <a:p>
            <a:r>
              <a:rPr lang="pt-BR" sz="6600" i="1" dirty="0"/>
              <a:t>Nossa festa não pode seguir:</a:t>
            </a:r>
          </a:p>
          <a:p>
            <a:r>
              <a:rPr lang="pt-BR" sz="6600" i="1" dirty="0"/>
              <a:t>tarde demais,</a:t>
            </a:r>
          </a:p>
          <a:p>
            <a:r>
              <a:rPr lang="pt-BR" sz="6600" i="1" dirty="0"/>
              <a:t>pra buscar outro vinho e servir.</a:t>
            </a:r>
          </a:p>
        </p:txBody>
      </p:sp>
    </p:spTree>
    <p:extLst>
      <p:ext uri="{BB962C8B-B14F-4D97-AF65-F5344CB8AC3E}">
        <p14:creationId xmlns:p14="http://schemas.microsoft.com/office/powerpoint/2010/main" val="18643399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009" y="326571"/>
            <a:ext cx="8764621" cy="6268782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Em meio a todo sobressalto, é Maria, quem sabe lembrar:</a:t>
            </a:r>
          </a:p>
          <a:p>
            <a:r>
              <a:rPr lang="pt-BR" sz="6600" b="1" i="1" dirty="0"/>
              <a:t>"Se o meu Filho está presente, nada pode faltar!"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5370" y="107004"/>
            <a:ext cx="8842443" cy="6624536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Mas que fazer?</a:t>
            </a:r>
          </a:p>
          <a:p>
            <a:r>
              <a:rPr lang="pt-BR" sz="6600" i="1" dirty="0"/>
              <a:t>Se tem água, tem vinho também:</a:t>
            </a:r>
          </a:p>
          <a:p>
            <a:r>
              <a:rPr lang="pt-BR" sz="6600" i="1" dirty="0"/>
              <a:t>basta um sinal!</a:t>
            </a:r>
          </a:p>
          <a:p>
            <a:r>
              <a:rPr lang="pt-BR" sz="6600" i="1" dirty="0"/>
              <a:t>E em Caná pra quem provou, "tudo bem"!</a:t>
            </a:r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D04A-C348-967A-E491-31862B30F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E2ADA6-4E5C-E523-EF6C-35CBA4C85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70" y="107004"/>
            <a:ext cx="8842443" cy="6624536"/>
          </a:xfrm>
        </p:spPr>
        <p:txBody>
          <a:bodyPr anchor="ctr">
            <a:noAutofit/>
          </a:bodyPr>
          <a:lstStyle/>
          <a:p>
            <a:endParaRPr lang="pt-BR" sz="6600" b="1" i="1" dirty="0"/>
          </a:p>
          <a:p>
            <a:r>
              <a:rPr lang="pt-BR" sz="6600" b="1" i="1" dirty="0"/>
              <a:t>Em meio a todo sobressalto, é Maria, quem sabe lembrar:</a:t>
            </a:r>
          </a:p>
          <a:p>
            <a:r>
              <a:rPr lang="pt-BR" sz="6600" b="1" i="1" dirty="0"/>
              <a:t>"Se o meu Filho está presente, nada pode faltar!"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57852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54F2-45BC-5A31-AEA1-1F2C4E08A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0F25631-F7DB-B257-178E-C7865B221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70" y="107004"/>
            <a:ext cx="8842443" cy="6624536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Como não crer?</a:t>
            </a:r>
          </a:p>
          <a:p>
            <a:r>
              <a:rPr lang="pt-BR" sz="6600" i="1" dirty="0"/>
              <a:t>A alegria da vida nos vem, quando os irmãos</a:t>
            </a:r>
          </a:p>
          <a:p>
            <a:r>
              <a:rPr lang="pt-BR" sz="6600" i="1" dirty="0"/>
              <a:t>põem à mesa seus dons e o que têm.</a:t>
            </a:r>
          </a:p>
        </p:txBody>
      </p:sp>
    </p:spTree>
    <p:extLst>
      <p:ext uri="{BB962C8B-B14F-4D97-AF65-F5344CB8AC3E}">
        <p14:creationId xmlns:p14="http://schemas.microsoft.com/office/powerpoint/2010/main" val="911856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245" y="381965"/>
            <a:ext cx="8512935" cy="6238754"/>
          </a:xfrm>
        </p:spPr>
        <p:txBody>
          <a:bodyPr>
            <a:normAutofit/>
          </a:bodyPr>
          <a:lstStyle/>
          <a:p>
            <a:r>
              <a:rPr lang="pt-BR" sz="6600" b="1" i="1" dirty="0"/>
              <a:t>Canto de </a:t>
            </a:r>
          </a:p>
          <a:p>
            <a:r>
              <a:rPr lang="pt-BR" sz="6600" b="1" i="1" dirty="0"/>
              <a:t>Abertura</a:t>
            </a:r>
            <a:endParaRPr lang="pt-BR" sz="6200" b="1" i="1" dirty="0"/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3A67B-3F82-CC3A-202D-3820E8DD9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7BD97FF-B6DE-0C20-0E55-FF9FC1409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70" y="107004"/>
            <a:ext cx="8842443" cy="6624536"/>
          </a:xfrm>
        </p:spPr>
        <p:txBody>
          <a:bodyPr anchor="ctr">
            <a:noAutofit/>
          </a:bodyPr>
          <a:lstStyle/>
          <a:p>
            <a:endParaRPr lang="pt-BR" sz="6600" b="1" i="1" dirty="0"/>
          </a:p>
          <a:p>
            <a:r>
              <a:rPr lang="pt-BR" sz="6600" b="1" i="1" dirty="0"/>
              <a:t>Em meio a todo sobressalto, é Maria, quem sabe lembrar:</a:t>
            </a:r>
          </a:p>
          <a:p>
            <a:r>
              <a:rPr lang="pt-BR" sz="6600" b="1" i="1" dirty="0"/>
              <a:t>"Se o meu Filho está presente, nada pode faltar!"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882804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97149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7000" b="1" i="1" dirty="0"/>
              <a:t>Anunciamos, Senhor, a vossa morte e proclamamos a vossa ressurreição. Vinde Senhor Jesus!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3F028-87C4-4D91-BF19-D80C19E96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7252"/>
            <a:ext cx="7886700" cy="721552"/>
          </a:xfrm>
        </p:spPr>
        <p:txBody>
          <a:bodyPr>
            <a:norm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Canto de abertura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F6F59F-C63C-4A61-A78D-8845ADAA5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344" y="497711"/>
            <a:ext cx="8750461" cy="5969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a nova Jerusalém descer do céu resplendente. Revestida de glória e majestade ao encontro do Esposo. Vi a nova Jerusalém descer do céu, descer do céu</a:t>
            </a:r>
          </a:p>
        </p:txBody>
      </p:sp>
    </p:spTree>
    <p:extLst>
      <p:ext uri="{BB962C8B-B14F-4D97-AF65-F5344CB8AC3E}">
        <p14:creationId xmlns:p14="http://schemas.microsoft.com/office/powerpoint/2010/main" val="39404749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6FC67-06EC-115C-C038-D5E7DEB56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BD63E1B8-57D8-485C-6846-D1BC6DDB2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465" y="360608"/>
            <a:ext cx="8745166" cy="6194737"/>
          </a:xfrm>
        </p:spPr>
        <p:txBody>
          <a:bodyPr>
            <a:normAutofit/>
          </a:bodyPr>
          <a:lstStyle/>
          <a:p>
            <a:r>
              <a:rPr lang="pt-BR" sz="8800" b="1" i="1" dirty="0"/>
              <a:t>Aceitai, ó </a:t>
            </a:r>
          </a:p>
          <a:p>
            <a:r>
              <a:rPr lang="pt-BR" sz="8800" b="1" i="1" dirty="0"/>
              <a:t>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0104186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41EE6-CD04-7F33-D286-87E4FB5D0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A014C4C6-D9D6-CD9B-1B92-836105265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2575574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32EBC-929D-0B7C-ED7F-9B9F70A1E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8315A15E-BE67-7E39-6263-051D1DCAC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Fazei de nós </a:t>
            </a:r>
          </a:p>
          <a:p>
            <a:r>
              <a:rPr lang="pt-BR" sz="8800" b="1" i="1" dirty="0"/>
              <a:t>uma perfeita oferenda!</a:t>
            </a:r>
          </a:p>
        </p:txBody>
      </p:sp>
    </p:spTree>
    <p:extLst>
      <p:ext uri="{BB962C8B-B14F-4D97-AF65-F5344CB8AC3E}">
        <p14:creationId xmlns:p14="http://schemas.microsoft.com/office/powerpoint/2010/main" val="34756038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F6F99-69F9-1AF8-7BA0-786966683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9ADD875B-6FDC-1746-0B99-1F4DC9638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62784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19545961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8800" b="1" i="1" dirty="0"/>
              <a:t>Senhor fez em mim maravilhas, Santo é seu nome!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FC2CEF-CC7A-4BC0-895B-0835A4295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241" y="150472"/>
            <a:ext cx="8576840" cy="65049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pt-BR" sz="5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 encontro do seu Deus vai o povo redimido em suas mãos vão as primícias que o Senhor lhe concedeu.</a:t>
            </a:r>
          </a:p>
        </p:txBody>
      </p:sp>
    </p:spTree>
    <p:extLst>
      <p:ext uri="{BB962C8B-B14F-4D97-AF65-F5344CB8AC3E}">
        <p14:creationId xmlns:p14="http://schemas.microsoft.com/office/powerpoint/2010/main" val="26110779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E6921B4-90A1-7A15-B51C-0DBD53C9F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494" y="196770"/>
            <a:ext cx="8808333" cy="6504972"/>
          </a:xfrm>
        </p:spPr>
        <p:txBody>
          <a:bodyPr>
            <a:normAutofit lnSpcReduction="10000"/>
          </a:bodyPr>
          <a:lstStyle/>
          <a:p>
            <a:r>
              <a:rPr lang="pt-BR" i="1" dirty="0"/>
              <a:t>A Minh 'alma engrandece o Senhor e exulta meu espírito em Deus, meu Salvador; porque olhou para a humildade de sua serva, doravante as gerações hão de </a:t>
            </a:r>
          </a:p>
          <a:p>
            <a:r>
              <a:rPr lang="pt-BR" i="1" dirty="0"/>
              <a:t>chamar-me de bendita.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8800" b="1" i="1" dirty="0"/>
              <a:t>Senhor fez em mim maravilhas, Santo é seu nome!</a:t>
            </a:r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sz="6600" i="1" dirty="0"/>
              <a:t>O Poderoso fez em mim maravilhas,</a:t>
            </a:r>
          </a:p>
          <a:p>
            <a:r>
              <a:rPr lang="pt-BR" sz="6600" i="1" dirty="0"/>
              <a:t>e santo é o seu nome!</a:t>
            </a:r>
          </a:p>
          <a:p>
            <a:r>
              <a:rPr lang="pt-BR" sz="6600" i="1" dirty="0"/>
              <a:t>Seu amor para sempre se estende</a:t>
            </a:r>
          </a:p>
          <a:p>
            <a:r>
              <a:rPr lang="pt-BR" sz="6600" i="1" dirty="0"/>
              <a:t>sobre aqueles que o temem.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b="1" i="1" dirty="0"/>
              <a:t> </a:t>
            </a:r>
            <a:r>
              <a:rPr lang="pt-BR" sz="8800" b="1" i="1" dirty="0"/>
              <a:t>Senhor fez em mim maravilhas, Santo é seu nome!</a:t>
            </a:r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i="1" dirty="0"/>
              <a:t>Manifesta o poder de seu braço, dispersa os soberbos;</a:t>
            </a:r>
          </a:p>
          <a:p>
            <a:r>
              <a:rPr lang="pt-BR" sz="6600" i="1" dirty="0"/>
              <a:t>derruba os poderosos de seus tronos</a:t>
            </a:r>
          </a:p>
          <a:p>
            <a:r>
              <a:rPr lang="pt-BR" sz="6600" i="1" dirty="0"/>
              <a:t>e eleva os humildes.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8800" b="1" i="1" dirty="0"/>
              <a:t>Senhor fez em mim maravilhas, Santo é seu nome!</a:t>
            </a:r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sz="6600" i="1" dirty="0"/>
              <a:t> Sacia de bens os famintos,</a:t>
            </a:r>
          </a:p>
          <a:p>
            <a:r>
              <a:rPr lang="pt-BR" sz="6600" i="1" dirty="0"/>
              <a:t>despede os ricos sem nada.</a:t>
            </a:r>
          </a:p>
          <a:p>
            <a:r>
              <a:rPr lang="pt-BR" sz="6600" i="1" dirty="0"/>
              <a:t>Acolhe Israel, seu servidor,</a:t>
            </a:r>
          </a:p>
          <a:p>
            <a:r>
              <a:rPr lang="pt-BR" sz="6600" i="1" dirty="0"/>
              <a:t>fiel ao seu amor.</a:t>
            </a:r>
          </a:p>
        </p:txBody>
      </p:sp>
    </p:spTree>
    <p:extLst>
      <p:ext uri="{BB962C8B-B14F-4D97-AF65-F5344CB8AC3E}">
        <p14:creationId xmlns:p14="http://schemas.microsoft.com/office/powerpoint/2010/main" val="34175497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B841A97E-5605-7660-56D5-1601A914C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8800" b="1" i="1" dirty="0"/>
              <a:t>Senhor fez em mim maravilhas, Santo é seu nome!</a:t>
            </a:r>
          </a:p>
        </p:txBody>
      </p:sp>
    </p:spTree>
    <p:extLst>
      <p:ext uri="{BB962C8B-B14F-4D97-AF65-F5344CB8AC3E}">
        <p14:creationId xmlns:p14="http://schemas.microsoft.com/office/powerpoint/2010/main" val="22790768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2597" y="162046"/>
            <a:ext cx="8894650" cy="6578388"/>
          </a:xfrm>
        </p:spPr>
        <p:txBody>
          <a:bodyPr>
            <a:normAutofit fontScale="92500" lnSpcReduction="10000"/>
          </a:bodyPr>
          <a:lstStyle/>
          <a:p>
            <a:r>
              <a:rPr lang="pt-BR" sz="6600" i="1" dirty="0"/>
              <a:t>Como havia prometido a nossos pais, em favor de Abraão e de seus filhos para sempre. Glória ao Pai, ao Filho e ao Santo Espírito, desde agora e para sempre, pelos séculos. Amém!</a:t>
            </a:r>
          </a:p>
        </p:txBody>
      </p:sp>
    </p:spTree>
    <p:extLst>
      <p:ext uri="{BB962C8B-B14F-4D97-AF65-F5344CB8AC3E}">
        <p14:creationId xmlns:p14="http://schemas.microsoft.com/office/powerpoint/2010/main" val="330482044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6446A-C53D-2E42-F956-B67554AF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37A426DA-8309-7635-8B36-5C981CD5F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8800" b="1" i="1" dirty="0"/>
              <a:t>Senhor fez em mim maravilhas, Santo é seu nome!</a:t>
            </a:r>
          </a:p>
        </p:txBody>
      </p:sp>
    </p:spTree>
    <p:extLst>
      <p:ext uri="{BB962C8B-B14F-4D97-AF65-F5344CB8AC3E}">
        <p14:creationId xmlns:p14="http://schemas.microsoft.com/office/powerpoint/2010/main" val="3112214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F6F59F-C63C-4A61-A78D-8845ADAA5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516" y="162047"/>
            <a:ext cx="8495818" cy="642428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pt-BR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a nova Jerusalém descer do céu resplendente. Revestida de glória e majestade ao encontro do Esposo. Vi a nova Jerusalém descer do céu, descer do céu</a:t>
            </a:r>
          </a:p>
          <a:p>
            <a:pPr marL="0" indent="0" algn="just">
              <a:buNone/>
            </a:pPr>
            <a:endParaRPr lang="pt-BR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5133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FC2CEF-CC7A-4BC0-895B-0835A4295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91" y="317500"/>
            <a:ext cx="8599990" cy="62916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 encontro do seu Deus vai o povo caminhando com a ‘Filha de Sião’ resplendente de beleza!</a:t>
            </a:r>
          </a:p>
        </p:txBody>
      </p:sp>
    </p:spTree>
    <p:extLst>
      <p:ext uri="{BB962C8B-B14F-4D97-AF65-F5344CB8AC3E}">
        <p14:creationId xmlns:p14="http://schemas.microsoft.com/office/powerpoint/2010/main" val="1555578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F6F59F-C63C-4A61-A78D-8845ADAA5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471" y="243069"/>
            <a:ext cx="8785186" cy="63432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a nova Jerusalém descer do céu resplendente. Revestida de glória e majestade ao encontro do Esposo. Vi a nova Jerusalém descer do céu, descer do céu</a:t>
            </a:r>
          </a:p>
          <a:p>
            <a:pPr marL="0" indent="0" algn="just">
              <a:buNone/>
            </a:pPr>
            <a:endParaRPr lang="pt-BR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5416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1864</TotalTime>
  <Words>1024</Words>
  <Application>Microsoft Office PowerPoint</Application>
  <PresentationFormat>Apresentação na tela (4:3)</PresentationFormat>
  <Paragraphs>98</Paragraphs>
  <Slides>70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70</vt:i4>
      </vt:variant>
    </vt:vector>
  </HeadingPairs>
  <TitlesOfParts>
    <vt:vector size="78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Bem- Aventurada Virgem Maria da Conceição Aparecida 12/10/2026</vt:lpstr>
      <vt:lpstr>Refrão Orante</vt:lpstr>
      <vt:lpstr>Apresentação do PowerPoint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145</cp:revision>
  <dcterms:created xsi:type="dcterms:W3CDTF">2021-02-27T18:57:26Z</dcterms:created>
  <dcterms:modified xsi:type="dcterms:W3CDTF">2026-08-26T22:28:05Z</dcterms:modified>
</cp:coreProperties>
</file>