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521" r:id="rId14"/>
    <p:sldId id="271" r:id="rId15"/>
    <p:sldId id="460" r:id="rId16"/>
    <p:sldId id="513" r:id="rId17"/>
    <p:sldId id="503" r:id="rId18"/>
    <p:sldId id="461" r:id="rId19"/>
    <p:sldId id="406" r:id="rId20"/>
    <p:sldId id="413" r:id="rId21"/>
    <p:sldId id="330" r:id="rId22"/>
    <p:sldId id="332" r:id="rId23"/>
    <p:sldId id="471" r:id="rId24"/>
    <p:sldId id="470" r:id="rId25"/>
    <p:sldId id="557" r:id="rId26"/>
    <p:sldId id="558" r:id="rId27"/>
    <p:sldId id="567" r:id="rId28"/>
    <p:sldId id="568" r:id="rId29"/>
    <p:sldId id="389" r:id="rId30"/>
    <p:sldId id="339" r:id="rId31"/>
    <p:sldId id="531" r:id="rId32"/>
    <p:sldId id="524" r:id="rId33"/>
    <p:sldId id="530" r:id="rId34"/>
    <p:sldId id="529" r:id="rId35"/>
    <p:sldId id="528" r:id="rId36"/>
    <p:sldId id="527" r:id="rId37"/>
    <p:sldId id="526" r:id="rId38"/>
    <p:sldId id="525" r:id="rId39"/>
    <p:sldId id="532" r:id="rId40"/>
    <p:sldId id="536" r:id="rId41"/>
    <p:sldId id="535" r:id="rId42"/>
    <p:sldId id="534" r:id="rId43"/>
    <p:sldId id="533" r:id="rId44"/>
    <p:sldId id="538" r:id="rId45"/>
    <p:sldId id="537" r:id="rId46"/>
    <p:sldId id="539" r:id="rId47"/>
    <p:sldId id="563" r:id="rId48"/>
    <p:sldId id="564" r:id="rId49"/>
    <p:sldId id="545" r:id="rId50"/>
    <p:sldId id="544" r:id="rId51"/>
    <p:sldId id="554" r:id="rId52"/>
    <p:sldId id="553" r:id="rId53"/>
    <p:sldId id="552" r:id="rId54"/>
    <p:sldId id="551" r:id="rId55"/>
    <p:sldId id="550" r:id="rId56"/>
    <p:sldId id="549" r:id="rId57"/>
    <p:sldId id="353" r:id="rId5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03/09/2026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25/10/2026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Canta, meu povo,</a:t>
            </a:r>
          </a:p>
          <a:p>
            <a:r>
              <a:rPr lang="pt-BR" b="1" i="1" dirty="0"/>
              <a:t>Canta o louvor de teu Deus, Que se fez homem e por nós morreu,</a:t>
            </a:r>
          </a:p>
          <a:p>
            <a:r>
              <a:rPr lang="pt-BR" b="1" i="1" dirty="0"/>
              <a:t>Que ressuscitou pelo amor dos seus!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Eu vos amo, ó Senhor, sois minha força e salvação.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3621" y="561704"/>
            <a:ext cx="8808334" cy="6029234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Se alguém me ama, guardará minha palavra,</a:t>
            </a:r>
          </a:p>
          <a:p>
            <a:r>
              <a:rPr lang="pt-BR" sz="6600" i="1" dirty="0"/>
              <a:t>e meu Pai o amará, e a ele nós viremos.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923731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4" y="1194320"/>
            <a:ext cx="8343693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Mostrai-nos, Senhor, o vosso Amor!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4971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509" y="1214846"/>
            <a:ext cx="8608422" cy="5389154"/>
          </a:xfrm>
        </p:spPr>
        <p:txBody>
          <a:bodyPr>
            <a:noAutofit/>
          </a:bodyPr>
          <a:lstStyle/>
          <a:p>
            <a:r>
              <a:rPr lang="pt-BR" sz="6600" b="1" i="1" dirty="0"/>
              <a:t>Ó tu, que és Senhor da vida, 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8170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3620" y="1287624"/>
            <a:ext cx="8796760" cy="5356244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de Deus, ilumina o meu ser.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de Deus, ilumina o meu ser.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 tua oferta nos dá coragem de nos </a:t>
            </a:r>
          </a:p>
          <a:p>
            <a:r>
              <a:rPr lang="pt-BR" sz="6600" i="1" dirty="0"/>
              <a:t>doarmos para servir.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 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935655" cy="653622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No dia a dia, em ti buscamos a força que</a:t>
            </a:r>
          </a:p>
          <a:p>
            <a:r>
              <a:rPr lang="pt-BR" sz="6600" i="1" dirty="0"/>
              <a:t> nos sustenta.</a:t>
            </a:r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C2EE9-97F9-42FB-9811-1DA074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C1465-D4C5-BBB1-C21C-EF3F0A03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 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3865297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A942E-14A8-77BB-A916-7201E0339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C1D25C-2894-36E3-03A9-A76A23BED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 tua graça nos </a:t>
            </a:r>
          </a:p>
          <a:p>
            <a:r>
              <a:rPr lang="pt-BR" sz="6600" i="1" dirty="0"/>
              <a:t>ilumina: fiéis seremos </a:t>
            </a:r>
          </a:p>
          <a:p>
            <a:r>
              <a:rPr lang="pt-BR" sz="6600" i="1"/>
              <a:t>ao </a:t>
            </a:r>
            <a:r>
              <a:rPr lang="pt-BR" sz="6600" i="1" dirty="0"/>
              <a:t>teu amor.</a:t>
            </a:r>
          </a:p>
        </p:txBody>
      </p:sp>
    </p:spTree>
    <p:extLst>
      <p:ext uri="{BB962C8B-B14F-4D97-AF65-F5344CB8AC3E}">
        <p14:creationId xmlns:p14="http://schemas.microsoft.com/office/powerpoint/2010/main" val="30923175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D2707-D5AA-339F-0CE4-DA315F2F4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446BA2-F950-C281-B77E-1F277615F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 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4138224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Bendito o vosso filho, presente entre nós!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7323" y="138895"/>
            <a:ext cx="8843058" cy="6585995"/>
          </a:xfrm>
        </p:spPr>
        <p:txBody>
          <a:bodyPr>
            <a:normAutofit/>
          </a:bodyPr>
          <a:lstStyle/>
          <a:p>
            <a:r>
              <a:rPr lang="pt-BR" sz="7500" b="1" i="1" dirty="0"/>
              <a:t>Anunciamos, Senhor, a vossa morte e proclamamos a vossa ressurreição.Vinde Senhor Jesus!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1872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770" y="1284051"/>
            <a:ext cx="8831483" cy="5440839"/>
          </a:xfrm>
        </p:spPr>
        <p:txBody>
          <a:bodyPr>
            <a:noAutofit/>
          </a:bodyPr>
          <a:lstStyle/>
          <a:p>
            <a:r>
              <a:rPr lang="pt-BR" b="1" i="1" dirty="0"/>
              <a:t>Canta, meu povo,</a:t>
            </a:r>
          </a:p>
          <a:p>
            <a:r>
              <a:rPr lang="pt-BR" b="1" i="1" dirty="0"/>
              <a:t>Canta o louvor de teu Deus, Que se fez homem e por nós morreu,</a:t>
            </a:r>
          </a:p>
          <a:p>
            <a:r>
              <a:rPr lang="pt-BR" b="1" i="1" dirty="0"/>
              <a:t>Que ressuscitou pelo amor dos seus!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Confirmai na unidade 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3621" y="360608"/>
            <a:ext cx="8738560" cy="6194737"/>
          </a:xfrm>
        </p:spPr>
        <p:txBody>
          <a:bodyPr>
            <a:normAutofit/>
          </a:bodyPr>
          <a:lstStyle/>
          <a:p>
            <a:r>
              <a:rPr lang="pt-BR" sz="8800" b="1" i="1" dirty="0"/>
              <a:t>Ajudai-nos a criar um mundo novo!</a:t>
            </a:r>
          </a:p>
        </p:txBody>
      </p:sp>
    </p:spTree>
    <p:extLst>
      <p:ext uri="{BB962C8B-B14F-4D97-AF65-F5344CB8AC3E}">
        <p14:creationId xmlns:p14="http://schemas.microsoft.com/office/powerpoint/2010/main" val="36141810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3224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0EBE9-30F2-2189-7058-CB9760E08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B2C7799-067A-9AFF-C4CD-2C7913ED9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1" y="150472"/>
            <a:ext cx="8761709" cy="6585994"/>
          </a:xfrm>
        </p:spPr>
        <p:txBody>
          <a:bodyPr>
            <a:normAutofit/>
          </a:bodyPr>
          <a:lstStyle/>
          <a:p>
            <a:r>
              <a:rPr lang="pt-BR" sz="8800" b="1" i="1" dirty="0"/>
              <a:t>Concedei-lhes,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742185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6F8E1-D02B-19C1-37AC-AE7E3CE05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63DDDB15-82F9-5F78-2B7D-3E686AA20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0527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 dirty="0"/>
              <a:t>A teu Deus e Senhor amarás com o teu coração por inteiro, amarás ao irmão igualmente, só assim entrarás em meu Reino!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243068"/>
            <a:ext cx="8752115" cy="6497366"/>
          </a:xfrm>
        </p:spPr>
        <p:txBody>
          <a:bodyPr>
            <a:normAutofit/>
          </a:bodyPr>
          <a:lstStyle/>
          <a:p>
            <a:r>
              <a:rPr lang="pt-BR" i="1" dirty="0"/>
              <a:t>Só em Deus acho repouso,</a:t>
            </a:r>
          </a:p>
          <a:p>
            <a:r>
              <a:rPr lang="pt-BR" i="1" dirty="0"/>
              <a:t>Dele espero a salvação, a salvação ele é a Rocha que me salva, força, pra eu não ir ao chão. Até quando vocês juntos contra um só atacarão?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/>
              <a:t>A teu Deus e Senhor amarás com o teu coração por inteiro, amarás ao irmão igualmente, só assim entrarás em meu Reino!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7" y="138896"/>
            <a:ext cx="8773610" cy="6562846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Somos a nação santa e o povo eleito, Um sacerdócio real! Deus nos chamou das trevas à sua luz, Sua luz imortal!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i="1" dirty="0"/>
              <a:t>Contra um muro que se inclina ou parede a desabar, a desabar?</a:t>
            </a:r>
          </a:p>
          <a:p>
            <a:r>
              <a:rPr lang="pt-BR" i="1" dirty="0"/>
              <a:t>Já tramaram derrubar-me</a:t>
            </a:r>
          </a:p>
          <a:p>
            <a:r>
              <a:rPr lang="pt-BR" i="1" dirty="0"/>
              <a:t>E não sabem se calar.</a:t>
            </a:r>
          </a:p>
          <a:p>
            <a:r>
              <a:rPr lang="pt-BR" i="1" dirty="0"/>
              <a:t>Sua boca diz louvores,</a:t>
            </a:r>
          </a:p>
          <a:p>
            <a:r>
              <a:rPr lang="pt-BR" i="1" dirty="0"/>
              <a:t>Dentro, pensam em condenar.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/>
          </a:bodyPr>
          <a:lstStyle/>
          <a:p>
            <a:r>
              <a:rPr lang="pt-BR" sz="6600" b="1" i="1"/>
              <a:t>A teu Deus e Senhor amarás com o teu coração por inteiro, amarás ao irmão igualmente, só assim entrarás em meu Reino!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27322"/>
            <a:ext cx="8752115" cy="6613112"/>
          </a:xfrm>
        </p:spPr>
        <p:txBody>
          <a:bodyPr>
            <a:normAutofit/>
          </a:bodyPr>
          <a:lstStyle/>
          <a:p>
            <a:r>
              <a:rPr lang="pt-BR" i="1" dirty="0"/>
              <a:t>Povo, espera no Senhor,</a:t>
            </a:r>
          </a:p>
          <a:p>
            <a:r>
              <a:rPr lang="pt-BR" i="1" dirty="0"/>
              <a:t>Abre a ele o coração, o coração todo homem é só um sopro, mesmo os bons falam ilusão. Se botarmos na balança, sobem mais que um balão.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/>
              <a:t>A teu Deus e Senhor amarás com o teu coração por inteiro, amarás ao irmão igualmente, só assim entrarás em meu Reino!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endParaRPr lang="pt-BR" sz="6600" b="1" i="1" dirty="0"/>
          </a:p>
          <a:p>
            <a:endParaRPr lang="pt-BR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DDC0AD79-00A9-B6D4-2E73-E9B9552810D8}"/>
              </a:ext>
            </a:extLst>
          </p:cNvPr>
          <p:cNvSpPr txBox="1">
            <a:spLocks/>
          </p:cNvSpPr>
          <p:nvPr/>
        </p:nvSpPr>
        <p:spPr>
          <a:xfrm>
            <a:off x="196770" y="505096"/>
            <a:ext cx="8819907" cy="6230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i="1" dirty="0"/>
              <a:t>Canta, meu povo,</a:t>
            </a:r>
          </a:p>
          <a:p>
            <a:r>
              <a:rPr lang="pt-BR" b="1" i="1" dirty="0"/>
              <a:t>Canta o louvor de teu Deus, Que se fez homem e por nós morreu,</a:t>
            </a:r>
          </a:p>
          <a:p>
            <a:r>
              <a:rPr lang="pt-BR" b="1" i="1" dirty="0"/>
              <a:t>Que ressuscitou pelo amor dos seus!</a:t>
            </a: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Nós somos transportados da morte à vida, Pelo amor dos irmãos. Vamos amar até nossos inimigos, é a lei do cristão!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7" y="352696"/>
            <a:ext cx="8773610" cy="6349046"/>
          </a:xfrm>
        </p:spPr>
        <p:txBody>
          <a:bodyPr anchor="ctr">
            <a:noAutofit/>
          </a:bodyPr>
          <a:lstStyle/>
          <a:p>
            <a:r>
              <a:rPr lang="pt-BR" b="1" i="1" dirty="0"/>
              <a:t>Canta, meu povo,</a:t>
            </a:r>
          </a:p>
          <a:p>
            <a:r>
              <a:rPr lang="pt-BR" b="1" i="1" dirty="0"/>
              <a:t>Canta o louvor de teu Deus, Que se fez homem e por nós morreu,</a:t>
            </a:r>
          </a:p>
          <a:p>
            <a:r>
              <a:rPr lang="pt-BR" b="1" i="1" dirty="0"/>
              <a:t>Que ressuscitou pelo amor dos seus!</a:t>
            </a: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Senhor Jesus, já não sou mais eu que vivo,</a:t>
            </a:r>
          </a:p>
          <a:p>
            <a:r>
              <a:rPr lang="pt-BR" sz="6600" i="1" dirty="0"/>
              <a:t>Tu vives em mim.</a:t>
            </a:r>
          </a:p>
          <a:p>
            <a:r>
              <a:rPr lang="pt-BR" sz="6600" i="1" dirty="0"/>
              <a:t>O meu desejo é um dia ver tua face,</a:t>
            </a:r>
          </a:p>
          <a:p>
            <a:r>
              <a:rPr lang="pt-BR" sz="6600" i="1" dirty="0"/>
              <a:t>Na glória sem fim.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2143</TotalTime>
  <Words>681</Words>
  <Application>Microsoft Office PowerPoint</Application>
  <PresentationFormat>Apresentação na tela (4:3)</PresentationFormat>
  <Paragraphs>69</Paragraphs>
  <Slides>54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54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30º Domingo  Tempo Comum 25/10/2026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138</cp:revision>
  <dcterms:created xsi:type="dcterms:W3CDTF">2021-02-27T18:57:26Z</dcterms:created>
  <dcterms:modified xsi:type="dcterms:W3CDTF">2026-09-03T15:28:05Z</dcterms:modified>
</cp:coreProperties>
</file>