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17" r:id="rId12"/>
    <p:sldId id="520" r:id="rId13"/>
    <p:sldId id="521" r:id="rId14"/>
    <p:sldId id="271" r:id="rId15"/>
    <p:sldId id="460" r:id="rId16"/>
    <p:sldId id="513" r:id="rId17"/>
    <p:sldId id="503" r:id="rId18"/>
    <p:sldId id="461" r:id="rId19"/>
    <p:sldId id="406" r:id="rId20"/>
    <p:sldId id="413" r:id="rId21"/>
    <p:sldId id="330" r:id="rId22"/>
    <p:sldId id="332" r:id="rId23"/>
    <p:sldId id="471" r:id="rId24"/>
    <p:sldId id="470" r:id="rId25"/>
    <p:sldId id="557" r:id="rId26"/>
    <p:sldId id="558" r:id="rId27"/>
    <p:sldId id="568" r:id="rId28"/>
    <p:sldId id="567" r:id="rId29"/>
    <p:sldId id="389" r:id="rId30"/>
    <p:sldId id="339" r:id="rId31"/>
    <p:sldId id="531" r:id="rId32"/>
    <p:sldId id="569" r:id="rId33"/>
    <p:sldId id="524" r:id="rId34"/>
    <p:sldId id="530" r:id="rId35"/>
    <p:sldId id="529" r:id="rId36"/>
    <p:sldId id="528" r:id="rId37"/>
    <p:sldId id="527" r:id="rId38"/>
    <p:sldId id="526" r:id="rId39"/>
    <p:sldId id="525" r:id="rId40"/>
    <p:sldId id="532" r:id="rId41"/>
    <p:sldId id="536" r:id="rId42"/>
    <p:sldId id="535" r:id="rId43"/>
    <p:sldId id="534" r:id="rId44"/>
    <p:sldId id="533" r:id="rId45"/>
    <p:sldId id="538" r:id="rId46"/>
    <p:sldId id="545" r:id="rId47"/>
    <p:sldId id="544" r:id="rId48"/>
    <p:sldId id="554" r:id="rId49"/>
    <p:sldId id="553" r:id="rId50"/>
    <p:sldId id="552" r:id="rId51"/>
    <p:sldId id="551" r:id="rId52"/>
    <p:sldId id="550" r:id="rId53"/>
    <p:sldId id="549" r:id="rId54"/>
    <p:sldId id="353" r:id="rId5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9792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  <p:sldLayoutId id="214748381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26/08/2026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pPr algn="ctr"/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29º</a:t>
            </a: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Domingo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19/10/2026</a:t>
            </a: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b="1" i="1" dirty="0"/>
              <a:t>Canta, meu povo,</a:t>
            </a:r>
          </a:p>
          <a:p>
            <a:r>
              <a:rPr lang="pt-BR" b="1" i="1" dirty="0"/>
              <a:t>Canta o louvor de teu Deus, Que se fez homem e por nós morreu, Que ressuscitou pelo amor dos seus!</a:t>
            </a:r>
          </a:p>
          <a:p>
            <a:endParaRPr lang="pt-B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98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9367" y="326570"/>
            <a:ext cx="8530542" cy="6247849"/>
          </a:xfrm>
        </p:spPr>
        <p:txBody>
          <a:bodyPr anchor="ctr">
            <a:normAutofit/>
          </a:bodyPr>
          <a:lstStyle/>
          <a:p>
            <a:r>
              <a:rPr lang="pt-BR" sz="8800" b="1" i="1" dirty="0"/>
              <a:t>Ó família das nações, dai ao Senhor poder e glória!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4"/>
            <a:ext cx="8669383" cy="6029234"/>
          </a:xfrm>
        </p:spPr>
        <p:txBody>
          <a:bodyPr anchor="ctr">
            <a:noAutofit/>
          </a:bodyPr>
          <a:lstStyle/>
          <a:p>
            <a:r>
              <a:rPr lang="pt-BR" sz="5700" b="1" i="1" dirty="0"/>
              <a:t>Aleluia, aleluia, aleluia.</a:t>
            </a:r>
          </a:p>
          <a:p>
            <a:r>
              <a:rPr lang="pt-BR" sz="5700" i="1" dirty="0"/>
              <a:t>Como astros no mundo vós resplandeçais, mensagem de vida ao mundo anunciando, da vida a Palavra, com fé, proclameis, quais astros luzentes no mundo brilheis</a:t>
            </a:r>
            <a:r>
              <a:rPr lang="pt-BR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8"/>
            <a:ext cx="7886700" cy="923731"/>
          </a:xfrm>
        </p:spPr>
        <p:txBody>
          <a:bodyPr>
            <a:normAutofit/>
          </a:bodyPr>
          <a:lstStyle/>
          <a:p>
            <a:pPr algn="ctr"/>
            <a:r>
              <a:rPr lang="pt-B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770" y="1194320"/>
            <a:ext cx="8773610" cy="523260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7000" b="1" i="1" dirty="0"/>
              <a:t>Senhor, socorrei-nos </a:t>
            </a:r>
          </a:p>
          <a:p>
            <a:pPr marL="0" indent="0" algn="ctr">
              <a:buNone/>
            </a:pPr>
            <a:r>
              <a:rPr lang="pt-BR" sz="7000" b="1" i="1" dirty="0"/>
              <a:t>e salvai-nos!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84971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3509" y="1214846"/>
            <a:ext cx="8608422" cy="5389154"/>
          </a:xfrm>
        </p:spPr>
        <p:txBody>
          <a:bodyPr>
            <a:noAutofit/>
          </a:bodyPr>
          <a:lstStyle/>
          <a:p>
            <a:r>
              <a:rPr lang="pt-BR" sz="6600" b="1" i="1" dirty="0"/>
              <a:t>Ó tu, que és Senhor da vida, recebe em tuas mãos a minha vida!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30297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</a:t>
            </a:r>
            <a:r>
              <a:rPr lang="pt-B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Orante</a:t>
            </a:r>
            <a:endParaRPr lang="pt-B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5861" y="1287624"/>
            <a:ext cx="8220270" cy="5205250"/>
          </a:xfrm>
        </p:spPr>
        <p:txBody>
          <a:bodyPr anchor="ctr">
            <a:normAutofit fontScale="92500"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Luz de Deus, ilumina o meu ser.</a:t>
            </a:r>
          </a:p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Luz de Deus, ilumina o meu ser.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597" y="81023"/>
            <a:ext cx="8947231" cy="6597568"/>
          </a:xfrm>
        </p:spPr>
        <p:txBody>
          <a:bodyPr anchor="ctr">
            <a:noAutofit/>
          </a:bodyPr>
          <a:lstStyle/>
          <a:p>
            <a:r>
              <a:rPr lang="pt-BR" sz="6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tua oferta nos dá coragem de nos doarmos para servir.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Ó tu, que és Senhor da vida, recebe em tuas mãos a minha vida!</a:t>
            </a:r>
          </a:p>
          <a:p>
            <a:endParaRPr lang="pt-BR" sz="6600" b="1" dirty="0"/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91774-603C-35C8-525E-1A89AE1D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3821DF-1D5F-BB3D-2781-DDCB51FD3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2" y="138896"/>
            <a:ext cx="8935655" cy="653622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No dia a dia, em ti buscamos a força que</a:t>
            </a:r>
          </a:p>
          <a:p>
            <a:r>
              <a:rPr lang="pt-BR" sz="6600" i="1" dirty="0"/>
              <a:t> nos sustenta.</a:t>
            </a:r>
          </a:p>
        </p:txBody>
      </p:sp>
    </p:spTree>
    <p:extLst>
      <p:ext uri="{BB962C8B-B14F-4D97-AF65-F5344CB8AC3E}">
        <p14:creationId xmlns:p14="http://schemas.microsoft.com/office/powerpoint/2010/main" val="2441553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C2EE9-97F9-42FB-9811-1DA074331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8C1465-D4C5-BBB1-C21C-EF3F0A03D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Ó tu, que és Senhor da vida, recebe em tuas mãos a minha vida!</a:t>
            </a:r>
          </a:p>
          <a:p>
            <a:endParaRPr lang="pt-BR" sz="6600" b="1" dirty="0"/>
          </a:p>
        </p:txBody>
      </p:sp>
    </p:spTree>
    <p:extLst>
      <p:ext uri="{BB962C8B-B14F-4D97-AF65-F5344CB8AC3E}">
        <p14:creationId xmlns:p14="http://schemas.microsoft.com/office/powerpoint/2010/main" val="3865297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90498-0E95-3C2E-CFD4-3D1AEB889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18E894-794B-7E8E-1C14-0C4426C9D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 tua graça nos</a:t>
            </a:r>
          </a:p>
          <a:p>
            <a:r>
              <a:rPr lang="pt-BR" sz="6600" i="1" dirty="0"/>
              <a:t> ilumina: fiéis seremos </a:t>
            </a:r>
          </a:p>
          <a:p>
            <a:r>
              <a:rPr lang="pt-BR" sz="6600" i="1" dirty="0"/>
              <a:t>ao teu amor.</a:t>
            </a:r>
          </a:p>
        </p:txBody>
      </p:sp>
    </p:spTree>
    <p:extLst>
      <p:ext uri="{BB962C8B-B14F-4D97-AF65-F5344CB8AC3E}">
        <p14:creationId xmlns:p14="http://schemas.microsoft.com/office/powerpoint/2010/main" val="1333018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FEB1C-4C86-E6FC-93CC-4C7D6C695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EF6C54-5770-B020-78B9-39FD49E9B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Ó tu, que és Senhor da vida, recebe em tuas mãos a minha vida!</a:t>
            </a:r>
          </a:p>
          <a:p>
            <a:endParaRPr lang="pt-BR" sz="6600" b="1" dirty="0"/>
          </a:p>
        </p:txBody>
      </p:sp>
    </p:spTree>
    <p:extLst>
      <p:ext uri="{BB962C8B-B14F-4D97-AF65-F5344CB8AC3E}">
        <p14:creationId xmlns:p14="http://schemas.microsoft.com/office/powerpoint/2010/main" val="3900760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III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sz="8800" b="1" i="1" dirty="0"/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2B792-D8C9-C4E4-BC0E-D74C38BE2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7877BAC8-1C9D-D06C-7FE1-070792245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11467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o 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92597" y="127322"/>
            <a:ext cx="8912507" cy="6609144"/>
          </a:xfrm>
        </p:spPr>
        <p:txBody>
          <a:bodyPr>
            <a:noAutofit/>
          </a:bodyPr>
          <a:lstStyle/>
          <a:p>
            <a:r>
              <a:rPr lang="pt-BR" sz="7200" b="1" i="1" dirty="0"/>
              <a:t>Anunciamos, Senhor, a vossa morte e proclamamos a vossa ressurreição. Vinde Senhor Jesus!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 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Fazei de nós uma perfeita oferenda!</a:t>
            </a:r>
          </a:p>
        </p:txBody>
      </p:sp>
    </p:spTree>
    <p:extLst>
      <p:ext uri="{BB962C8B-B14F-4D97-AF65-F5344CB8AC3E}">
        <p14:creationId xmlns:p14="http://schemas.microsoft.com/office/powerpoint/2010/main" val="1954596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66502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9245" y="1284052"/>
            <a:ext cx="8512935" cy="5417690"/>
          </a:xfrm>
        </p:spPr>
        <p:txBody>
          <a:bodyPr>
            <a:noAutofit/>
          </a:bodyPr>
          <a:lstStyle/>
          <a:p>
            <a:r>
              <a:rPr lang="pt-BR" b="1" i="1" dirty="0"/>
              <a:t>Canta, meu povo,</a:t>
            </a:r>
          </a:p>
          <a:p>
            <a:r>
              <a:rPr lang="pt-BR" b="1" i="1" dirty="0"/>
              <a:t>Canta o louvor de teu Deus, Que se fez homem e por nós morreu, Que ressuscitou pelo amor dos seus!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228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 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20765119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9081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73620"/>
            <a:ext cx="8752115" cy="6566814"/>
          </a:xfrm>
        </p:spPr>
        <p:txBody>
          <a:bodyPr>
            <a:normAutofit/>
          </a:bodyPr>
          <a:lstStyle/>
          <a:p>
            <a:r>
              <a:rPr lang="pt-BR" sz="6600" b="1" i="1" dirty="0"/>
              <a:t>A César darão o que é dele, se a ele é que estão a servir! A Deus o que é dele ofereçam, se querem justiça cumprir.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Tenho fé, mesmo dizendo:</a:t>
            </a:r>
          </a:p>
          <a:p>
            <a:r>
              <a:rPr lang="pt-BR" i="1" dirty="0"/>
              <a:t>quando estava angustiado:</a:t>
            </a:r>
          </a:p>
          <a:p>
            <a:r>
              <a:rPr lang="pt-BR" i="1" dirty="0"/>
              <a:t>“Eu não vou aguentar mais!”</a:t>
            </a:r>
          </a:p>
          <a:p>
            <a:r>
              <a:rPr lang="pt-BR" i="1" dirty="0"/>
              <a:t>E, sentindo-me ansioso,</a:t>
            </a:r>
          </a:p>
          <a:p>
            <a:r>
              <a:rPr lang="pt-BR" i="1" dirty="0"/>
              <a:t>eu dizia, claramente:</a:t>
            </a:r>
          </a:p>
          <a:p>
            <a:r>
              <a:rPr lang="pt-BR" i="1" dirty="0"/>
              <a:t>“Todo mundo é mentiroso!”.</a:t>
            </a:r>
          </a:p>
          <a:p>
            <a:r>
              <a:rPr lang="pt-BR" i="1" dirty="0"/>
              <a:t>Eu dizia, claramente:</a:t>
            </a:r>
          </a:p>
          <a:p>
            <a:r>
              <a:rPr lang="pt-BR" i="1" dirty="0"/>
              <a:t>“Todo mundo é mentiroso!”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b="1" i="1"/>
              <a:t>A César darão o que é dele, se a ele é que estão a servir! A Deus o que é dele ofereçam, se querem justiça cumprir.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85195"/>
            <a:ext cx="8752115" cy="6555239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Que darei ao meu Senhor,</a:t>
            </a:r>
          </a:p>
          <a:p>
            <a:r>
              <a:rPr lang="pt-BR" i="1" dirty="0"/>
              <a:t>pelo bem que ele me fez?</a:t>
            </a:r>
          </a:p>
          <a:p>
            <a:r>
              <a:rPr lang="pt-BR" i="1" dirty="0"/>
              <a:t>Cálice da salvação,</a:t>
            </a:r>
          </a:p>
          <a:p>
            <a:r>
              <a:rPr lang="pt-BR" i="1" dirty="0"/>
              <a:t>em louvor, elevarei,</a:t>
            </a:r>
          </a:p>
          <a:p>
            <a:r>
              <a:rPr lang="pt-BR" i="1" dirty="0"/>
              <a:t>invocando o santo nome</a:t>
            </a:r>
          </a:p>
          <a:p>
            <a:r>
              <a:rPr lang="pt-BR" i="1" dirty="0"/>
              <a:t>do Senhor, mais uma vez.</a:t>
            </a:r>
          </a:p>
          <a:p>
            <a:r>
              <a:rPr lang="pt-BR" i="1" dirty="0"/>
              <a:t>Invocando o santo nome</a:t>
            </a:r>
          </a:p>
          <a:p>
            <a:r>
              <a:rPr lang="pt-BR" i="1" dirty="0"/>
              <a:t>do Senhor, mais uma vez.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85195"/>
            <a:ext cx="8752115" cy="6555239"/>
          </a:xfrm>
        </p:spPr>
        <p:txBody>
          <a:bodyPr>
            <a:normAutofit/>
          </a:bodyPr>
          <a:lstStyle/>
          <a:p>
            <a:r>
              <a:rPr lang="pt-BR" sz="6600" b="1" i="1"/>
              <a:t>A César darão o que é dele, se a ele é que estão a servir! A Deus o que é dele ofereçam, se querem justiça cumprir.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27322"/>
            <a:ext cx="8752115" cy="6613112"/>
          </a:xfrm>
        </p:spPr>
        <p:txBody>
          <a:bodyPr>
            <a:normAutofit fontScale="92500" lnSpcReduction="20000"/>
          </a:bodyPr>
          <a:lstStyle/>
          <a:p>
            <a:r>
              <a:rPr lang="pt-BR" i="1" dirty="0"/>
              <a:t>Vou cumprir minhas promessas,</a:t>
            </a:r>
          </a:p>
          <a:p>
            <a:r>
              <a:rPr lang="pt-BR" i="1" dirty="0"/>
              <a:t>para o povo todo ver.</a:t>
            </a:r>
          </a:p>
          <a:p>
            <a:r>
              <a:rPr lang="pt-BR" i="1" dirty="0"/>
              <a:t>Custo muito a ti, Senhor,</a:t>
            </a:r>
          </a:p>
          <a:p>
            <a:r>
              <a:rPr lang="pt-BR" i="1" dirty="0"/>
              <a:t>ver um filho teu morrer.</a:t>
            </a:r>
          </a:p>
          <a:p>
            <a:r>
              <a:rPr lang="pt-BR" i="1" dirty="0"/>
              <a:t>Sou teu servo e de tua serva</a:t>
            </a:r>
          </a:p>
          <a:p>
            <a:r>
              <a:rPr lang="pt-BR" i="1" dirty="0"/>
              <a:t>filho sou. Vem me valer!</a:t>
            </a:r>
          </a:p>
          <a:p>
            <a:r>
              <a:rPr lang="pt-BR" i="1" dirty="0"/>
              <a:t>Sou teu servo e de tua serva</a:t>
            </a:r>
          </a:p>
          <a:p>
            <a:r>
              <a:rPr lang="pt-BR" i="1" dirty="0"/>
              <a:t>filho sou. Vem me valer!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Somos a nação santa e o povo eleito,</a:t>
            </a:r>
          </a:p>
          <a:p>
            <a:r>
              <a:rPr lang="pt-BR" i="1" dirty="0"/>
              <a:t>Um sacerdócio real!</a:t>
            </a:r>
          </a:p>
          <a:p>
            <a:r>
              <a:rPr lang="pt-BR" i="1" dirty="0"/>
              <a:t>Deus nos chamou das trevas à sua luz,</a:t>
            </a:r>
          </a:p>
          <a:p>
            <a:r>
              <a:rPr lang="pt-BR" i="1" dirty="0"/>
              <a:t>Sua luz imortal!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b="1" i="1"/>
              <a:t>A César darão o que é dele, se a ele é que estão a servir! A Deus o que é dele ofereçam, se querem justiça cumprir.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621" y="352696"/>
            <a:ext cx="8738886" cy="6230983"/>
          </a:xfrm>
        </p:spPr>
        <p:txBody>
          <a:bodyPr anchor="ctr">
            <a:noAutofit/>
          </a:bodyPr>
          <a:lstStyle/>
          <a:p>
            <a:r>
              <a:rPr lang="pt-BR" b="1" i="1" dirty="0"/>
              <a:t>Canta, meu povo,</a:t>
            </a:r>
          </a:p>
          <a:p>
            <a:r>
              <a:rPr lang="pt-BR" b="1" i="1" dirty="0"/>
              <a:t>Canta o louvor de teu Deus, Que se fez homem e por nós morreu, Que ressuscitou pelo amor dos seus!</a:t>
            </a:r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Nós somos transportados da morte à vida,</a:t>
            </a:r>
          </a:p>
          <a:p>
            <a:r>
              <a:rPr lang="pt-BR" i="1" dirty="0"/>
              <a:t>Pelo amor dos irmãos.</a:t>
            </a:r>
          </a:p>
          <a:p>
            <a:r>
              <a:rPr lang="pt-BR" i="1" dirty="0"/>
              <a:t>Vamos amar até nossos inimigos,</a:t>
            </a:r>
          </a:p>
          <a:p>
            <a:r>
              <a:rPr lang="pt-BR" i="1" dirty="0"/>
              <a:t>É a lei do cristão!</a:t>
            </a:r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471" y="352696"/>
            <a:ext cx="8796759" cy="6349046"/>
          </a:xfrm>
        </p:spPr>
        <p:txBody>
          <a:bodyPr anchor="ctr">
            <a:noAutofit/>
          </a:bodyPr>
          <a:lstStyle/>
          <a:p>
            <a:r>
              <a:rPr lang="pt-BR" b="1" i="1" dirty="0"/>
              <a:t>Canta, meu povo,</a:t>
            </a:r>
          </a:p>
          <a:p>
            <a:r>
              <a:rPr lang="pt-BR" b="1" i="1" dirty="0"/>
              <a:t>Canta o louvor de teu Deus, Que se fez homem e por nós morreu, Que ressuscitou pelo amor dos seus!</a:t>
            </a:r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Senhor Jesus, já não sou mais eu que vivo,</a:t>
            </a:r>
          </a:p>
          <a:p>
            <a:r>
              <a:rPr lang="pt-BR" i="1" dirty="0"/>
              <a:t>Tu vives em mim.</a:t>
            </a:r>
          </a:p>
          <a:p>
            <a:r>
              <a:rPr lang="pt-BR" i="1" dirty="0"/>
              <a:t>O meu desejo é um dia ver tua face,</a:t>
            </a:r>
          </a:p>
          <a:p>
            <a:r>
              <a:rPr lang="pt-BR" i="1" dirty="0"/>
              <a:t>Na glória sem fim.</a:t>
            </a:r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1949</TotalTime>
  <Words>722</Words>
  <Application>Microsoft Office PowerPoint</Application>
  <PresentationFormat>Apresentação na tela (4:3)</PresentationFormat>
  <Paragraphs>83</Paragraphs>
  <Slides>51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51</vt:i4>
      </vt:variant>
    </vt:vector>
  </HeadingPairs>
  <TitlesOfParts>
    <vt:vector size="59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29º Domingo  Tempo Comum 19/10/2026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135</cp:revision>
  <dcterms:created xsi:type="dcterms:W3CDTF">2021-02-27T18:57:26Z</dcterms:created>
  <dcterms:modified xsi:type="dcterms:W3CDTF">2026-08-26T23:12:23Z</dcterms:modified>
</cp:coreProperties>
</file>