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271" r:id="rId14"/>
    <p:sldId id="460" r:id="rId15"/>
    <p:sldId id="513" r:id="rId16"/>
    <p:sldId id="503" r:id="rId17"/>
    <p:sldId id="461" r:id="rId18"/>
    <p:sldId id="406" r:id="rId19"/>
    <p:sldId id="413" r:id="rId20"/>
    <p:sldId id="330" r:id="rId21"/>
    <p:sldId id="332" r:id="rId22"/>
    <p:sldId id="471" r:id="rId23"/>
    <p:sldId id="470" r:id="rId24"/>
    <p:sldId id="557" r:id="rId25"/>
    <p:sldId id="558" r:id="rId26"/>
    <p:sldId id="568" r:id="rId27"/>
    <p:sldId id="567" r:id="rId28"/>
    <p:sldId id="389" r:id="rId29"/>
    <p:sldId id="339" r:id="rId30"/>
    <p:sldId id="531" r:id="rId31"/>
    <p:sldId id="524" r:id="rId32"/>
    <p:sldId id="530" r:id="rId33"/>
    <p:sldId id="529" r:id="rId34"/>
    <p:sldId id="528" r:id="rId35"/>
    <p:sldId id="527" r:id="rId36"/>
    <p:sldId id="526" r:id="rId37"/>
    <p:sldId id="525" r:id="rId38"/>
    <p:sldId id="532" r:id="rId39"/>
    <p:sldId id="536" r:id="rId40"/>
    <p:sldId id="535" r:id="rId41"/>
    <p:sldId id="534" r:id="rId42"/>
    <p:sldId id="537" r:id="rId43"/>
    <p:sldId id="539" r:id="rId44"/>
    <p:sldId id="545" r:id="rId45"/>
    <p:sldId id="544" r:id="rId46"/>
    <p:sldId id="554" r:id="rId47"/>
    <p:sldId id="553" r:id="rId48"/>
    <p:sldId id="552" r:id="rId49"/>
    <p:sldId id="550" r:id="rId50"/>
    <p:sldId id="555" r:id="rId51"/>
    <p:sldId id="556" r:id="rId52"/>
    <p:sldId id="561" r:id="rId53"/>
    <p:sldId id="562" r:id="rId54"/>
    <p:sldId id="566" r:id="rId55"/>
    <p:sldId id="565" r:id="rId56"/>
    <p:sldId id="353" r:id="rId5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28º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11/10/2026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3068" y="277792"/>
            <a:ext cx="8692588" cy="6342927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Na casa do Senhor habitarei,</a:t>
            </a:r>
          </a:p>
          <a:p>
            <a:r>
              <a:rPr lang="pt-BR" sz="8800" b="1" i="1" dirty="0"/>
              <a:t>eternamente.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 fontScale="92500"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Que o Pai do Senhor Jesus Cristo nos dê do saber o espírito; conheçamos, assim, a esperança à qual nos chamou, como herança! 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8"/>
            <a:ext cx="7886700" cy="923731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4" y="1194320"/>
            <a:ext cx="8343693" cy="5232606"/>
          </a:xfrm>
        </p:spPr>
        <p:txBody>
          <a:bodyPr anchor="ctr">
            <a:normAutofit/>
          </a:bodyPr>
          <a:lstStyle/>
          <a:p>
            <a:r>
              <a:rPr lang="pt-BR" sz="9000" b="1" i="1" dirty="0"/>
              <a:t>Ouvi, Senhor, o vosso povo.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4971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509" y="1214846"/>
            <a:ext cx="8608422" cy="5389154"/>
          </a:xfrm>
        </p:spPr>
        <p:txBody>
          <a:bodyPr>
            <a:noAutofit/>
          </a:bodyPr>
          <a:lstStyle/>
          <a:p>
            <a:r>
              <a:rPr lang="pt-BR" sz="6600" b="1" i="1" dirty="0"/>
              <a:t>Ó tu, que és Senhor da vida,</a:t>
            </a:r>
          </a:p>
          <a:p>
            <a:r>
              <a:rPr lang="pt-BR" sz="6600" b="1" i="1" dirty="0"/>
              <a:t>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 tua oferta nos dá coragem de nos </a:t>
            </a:r>
          </a:p>
          <a:p>
            <a:r>
              <a:rPr lang="pt-BR" sz="6600" i="1" dirty="0"/>
              <a:t>doarmos para servir.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8253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Orante</a:t>
            </a: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5861" y="1287624"/>
            <a:ext cx="8220270" cy="5205250"/>
          </a:xfrm>
        </p:spPr>
        <p:txBody>
          <a:bodyPr anchor="ctr">
            <a:normAutofit fontScale="92500"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de Deus, ilumina o meu ser.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de Deus, ilumina o meu ser.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</a:t>
            </a:r>
          </a:p>
          <a:p>
            <a:r>
              <a:rPr lang="pt-BR" sz="6600" b="1" i="1" dirty="0"/>
              <a:t>recebe em tuas mãos a minha vida!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91774-603C-35C8-525E-1A89AE1D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3821DF-1D5F-BB3D-2781-DDCB51FD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8896"/>
            <a:ext cx="8935655" cy="653622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No dia a dia, em ti buscamos a força </a:t>
            </a:r>
          </a:p>
          <a:p>
            <a:r>
              <a:rPr lang="pt-BR" sz="6600" i="1" dirty="0"/>
              <a:t>que nos sustenta.</a:t>
            </a:r>
          </a:p>
        </p:txBody>
      </p:sp>
    </p:spTree>
    <p:extLst>
      <p:ext uri="{BB962C8B-B14F-4D97-AF65-F5344CB8AC3E}">
        <p14:creationId xmlns:p14="http://schemas.microsoft.com/office/powerpoint/2010/main" val="2441553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C2EE9-97F9-42FB-9811-1DA07433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8C1465-D4C5-BBB1-C21C-EF3F0A03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</a:t>
            </a:r>
          </a:p>
          <a:p>
            <a:r>
              <a:rPr lang="pt-BR" sz="6600" b="1" i="1" dirty="0"/>
              <a:t>recebe em tuas mãos a minha vida!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3865297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FAE4E-6142-0A45-62F6-0D057532B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A152AE-CBD8-1B64-9559-549AD3466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 tua graça nos </a:t>
            </a:r>
          </a:p>
          <a:p>
            <a:r>
              <a:rPr lang="pt-BR" sz="6600" i="1" dirty="0"/>
              <a:t>ilumina: fiéis seremos</a:t>
            </a:r>
          </a:p>
          <a:p>
            <a:r>
              <a:rPr lang="pt-BR" sz="6600" i="1" dirty="0"/>
              <a:t> ao teu amor.</a:t>
            </a:r>
          </a:p>
        </p:txBody>
      </p:sp>
    </p:spTree>
    <p:extLst>
      <p:ext uri="{BB962C8B-B14F-4D97-AF65-F5344CB8AC3E}">
        <p14:creationId xmlns:p14="http://schemas.microsoft.com/office/powerpoint/2010/main" val="1901879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16727-ED39-7879-71B6-BE3F3A9C9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55530D-B07F-2785-1CB8-ED4116292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</a:t>
            </a:r>
          </a:p>
          <a:p>
            <a:r>
              <a:rPr lang="pt-BR" sz="6600" b="1" i="1" dirty="0"/>
              <a:t>recebe em tuas mãos a minha vida!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3444930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7500" b="1" i="1" dirty="0"/>
              <a:t>Anunciamos, Senhor, a vossa morte e proclamamos a vossa ressurreição.Vinde 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 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Lembrai- vos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3621" y="360608"/>
            <a:ext cx="8738560" cy="6194737"/>
          </a:xfrm>
        </p:spPr>
        <p:txBody>
          <a:bodyPr>
            <a:normAutofit/>
          </a:bodyPr>
          <a:lstStyle/>
          <a:p>
            <a:r>
              <a:rPr lang="pt-BR" sz="8800" b="1" i="1" dirty="0"/>
              <a:t>Concedei-lhes,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3614181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21648"/>
          </a:xfrm>
        </p:spPr>
        <p:txBody>
          <a:bodyPr>
            <a:normAutofit/>
          </a:bodyPr>
          <a:lstStyle/>
          <a:p>
            <a:pPr algn="ctr"/>
            <a:r>
              <a:rPr lang="pt-B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8895" y="1284051"/>
            <a:ext cx="8866209" cy="5429265"/>
          </a:xfrm>
        </p:spPr>
        <p:txBody>
          <a:bodyPr>
            <a:noAutofit/>
          </a:bodyPr>
          <a:lstStyle/>
          <a:p>
            <a:r>
              <a:rPr lang="pt-BR" b="1" i="1" dirty="0"/>
              <a:t>Vimos hoje cantar os louvores do Senhor que nos cobre de bens.</a:t>
            </a:r>
          </a:p>
          <a:p>
            <a:r>
              <a:rPr lang="pt-BR" b="1" i="1" dirty="0"/>
              <a:t>Jubilando nós vamos a ele, dando graças a nosso Senhor!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3224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b="1" i="1" dirty="0"/>
              <a:t>Um rei fez um grande banquete, o povo já foi convidado.</a:t>
            </a:r>
          </a:p>
          <a:p>
            <a:r>
              <a:rPr lang="pt-BR" sz="6600" b="1" i="1" dirty="0"/>
              <a:t>A mesa já está preparada,</a:t>
            </a:r>
          </a:p>
          <a:p>
            <a:r>
              <a:rPr lang="pt-BR" sz="6600" b="1" i="1" dirty="0"/>
              <a:t>já foi o cordeiro imolado.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Tenho fé, mesmo dizendo:</a:t>
            </a:r>
          </a:p>
          <a:p>
            <a:r>
              <a:rPr lang="pt-BR" i="1" dirty="0"/>
              <a:t>quando estava angustiado:</a:t>
            </a:r>
          </a:p>
          <a:p>
            <a:r>
              <a:rPr lang="pt-BR" i="1" dirty="0"/>
              <a:t>“Eu não vou aguentar mais!”</a:t>
            </a:r>
          </a:p>
          <a:p>
            <a:r>
              <a:rPr lang="pt-BR" i="1" dirty="0"/>
              <a:t>E, sentindo-me ansioso,</a:t>
            </a:r>
          </a:p>
          <a:p>
            <a:r>
              <a:rPr lang="pt-BR" i="1" dirty="0"/>
              <a:t>eu dizia, claramente:</a:t>
            </a:r>
          </a:p>
          <a:p>
            <a:r>
              <a:rPr lang="pt-BR" i="1" dirty="0"/>
              <a:t>“Todo mundo é mentiroso!”</a:t>
            </a:r>
          </a:p>
          <a:p>
            <a:r>
              <a:rPr lang="pt-BR" i="1" dirty="0"/>
              <a:t>Eu dizia, claramente:</a:t>
            </a:r>
          </a:p>
          <a:p>
            <a:r>
              <a:rPr lang="pt-BR" i="1" dirty="0"/>
              <a:t>“Todo mundo é mentiroso!”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25000" lnSpcReduction="20000"/>
          </a:bodyPr>
          <a:lstStyle/>
          <a:p>
            <a:endParaRPr lang="pt-BR" sz="6600" b="1" i="1" dirty="0"/>
          </a:p>
          <a:p>
            <a:r>
              <a:rPr lang="pt-BR" sz="26400" b="1" i="1" dirty="0"/>
              <a:t>Um rei fez um grande banquete, o povo já foi convidado.</a:t>
            </a:r>
          </a:p>
          <a:p>
            <a:r>
              <a:rPr lang="pt-BR" sz="26400" b="1" i="1" dirty="0"/>
              <a:t>A mesa já está preparada,</a:t>
            </a:r>
          </a:p>
          <a:p>
            <a:r>
              <a:rPr lang="pt-BR" sz="26400" b="1" i="1" dirty="0"/>
              <a:t>já foi o cordeiro imolado.</a:t>
            </a:r>
          </a:p>
          <a:p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38897" y="208344"/>
            <a:ext cx="8848350" cy="6532090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Que darei ao meu Senhor,</a:t>
            </a:r>
          </a:p>
          <a:p>
            <a:r>
              <a:rPr lang="pt-BR" i="1" dirty="0"/>
              <a:t>pelo bem que ele me fez?</a:t>
            </a:r>
          </a:p>
          <a:p>
            <a:r>
              <a:rPr lang="pt-BR" i="1" dirty="0"/>
              <a:t>Cálice da salvação,</a:t>
            </a:r>
          </a:p>
          <a:p>
            <a:r>
              <a:rPr lang="pt-BR" i="1" dirty="0"/>
              <a:t>em louvor, elevarei,</a:t>
            </a:r>
          </a:p>
          <a:p>
            <a:r>
              <a:rPr lang="pt-BR" i="1" dirty="0"/>
              <a:t>invocando o santo nome</a:t>
            </a:r>
          </a:p>
          <a:p>
            <a:r>
              <a:rPr lang="pt-BR" i="1" dirty="0"/>
              <a:t>do Senhor, mais uma vez.</a:t>
            </a:r>
          </a:p>
          <a:p>
            <a:r>
              <a:rPr lang="pt-BR" i="1" dirty="0"/>
              <a:t>Invocando o santo nome</a:t>
            </a:r>
          </a:p>
          <a:p>
            <a:r>
              <a:rPr lang="pt-BR" i="1" dirty="0"/>
              <a:t>do Senhor, mais uma vez.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/>
          </a:bodyPr>
          <a:lstStyle/>
          <a:p>
            <a:endParaRPr lang="pt-BR" sz="6600" b="1" i="1" dirty="0"/>
          </a:p>
          <a:p>
            <a:r>
              <a:rPr lang="pt-BR" sz="6600" b="1" i="1" dirty="0"/>
              <a:t>Um rei fez um grande banquete, o povo já foi convidado.</a:t>
            </a:r>
          </a:p>
          <a:p>
            <a:r>
              <a:rPr lang="pt-BR" sz="6600" b="1" i="1" dirty="0"/>
              <a:t>A mesa já está preparada,</a:t>
            </a:r>
          </a:p>
          <a:p>
            <a:r>
              <a:rPr lang="pt-BR" sz="6600" b="1" i="1" dirty="0"/>
              <a:t>já foi o cordeiro imolado.</a:t>
            </a:r>
          </a:p>
          <a:p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04172"/>
            <a:ext cx="8752115" cy="6636262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Vou cumprir minhas promessas, para o povo todo ver. Custo muito a ti, Senhor,</a:t>
            </a:r>
          </a:p>
          <a:p>
            <a:r>
              <a:rPr lang="pt-BR" i="1" dirty="0"/>
              <a:t>ver um filho teu morrer.</a:t>
            </a:r>
          </a:p>
          <a:p>
            <a:r>
              <a:rPr lang="pt-BR" i="1" dirty="0"/>
              <a:t>Sou teu servo e de tua serva</a:t>
            </a:r>
          </a:p>
          <a:p>
            <a:r>
              <a:rPr lang="pt-BR" i="1" dirty="0"/>
              <a:t>filho sou. Vem me valer!</a:t>
            </a:r>
          </a:p>
          <a:p>
            <a:r>
              <a:rPr lang="pt-BR" i="1" dirty="0"/>
              <a:t>Sou teu servo e de tua serva</a:t>
            </a:r>
          </a:p>
          <a:p>
            <a:r>
              <a:rPr lang="pt-BR" i="1" dirty="0"/>
              <a:t>filho sou. Vem me valer!</a:t>
            </a:r>
          </a:p>
        </p:txBody>
      </p:sp>
    </p:spTree>
    <p:extLst>
      <p:ext uri="{BB962C8B-B14F-4D97-AF65-F5344CB8AC3E}">
        <p14:creationId xmlns:p14="http://schemas.microsoft.com/office/powerpoint/2010/main" val="34175497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b="1" i="1" dirty="0"/>
              <a:t>Um rei fez um grande banquete, o povo já foi convidado.</a:t>
            </a:r>
          </a:p>
          <a:p>
            <a:r>
              <a:rPr lang="pt-BR" sz="6600" b="1" i="1" dirty="0"/>
              <a:t>A mesa já está preparada,</a:t>
            </a:r>
          </a:p>
          <a:p>
            <a:r>
              <a:rPr lang="pt-BR" sz="6600" b="1" i="1" dirty="0"/>
              <a:t>já foi o cordeiro imolado.</a:t>
            </a:r>
          </a:p>
        </p:txBody>
      </p:sp>
    </p:spTree>
    <p:extLst>
      <p:ext uri="{BB962C8B-B14F-4D97-AF65-F5344CB8AC3E}">
        <p14:creationId xmlns:p14="http://schemas.microsoft.com/office/powerpoint/2010/main" val="33048204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F715D-5EF9-3E6B-4B83-7ABAC0399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6157B4F0-667C-7307-21C0-882042A41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62046"/>
            <a:ext cx="8752115" cy="6578388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Vou, então, te oferecer</a:t>
            </a:r>
          </a:p>
          <a:p>
            <a:r>
              <a:rPr lang="pt-BR" i="1" dirty="0"/>
              <a:t>sacrifício de louvor.</a:t>
            </a:r>
          </a:p>
          <a:p>
            <a:r>
              <a:rPr lang="pt-BR" i="1" dirty="0"/>
              <a:t>Cumprirei diante do povo</a:t>
            </a:r>
          </a:p>
          <a:p>
            <a:r>
              <a:rPr lang="pt-BR" i="1" dirty="0"/>
              <a:t>votos feitos ao Senhor,</a:t>
            </a:r>
          </a:p>
          <a:p>
            <a:r>
              <a:rPr lang="pt-BR" i="1" dirty="0"/>
              <a:t>em Jerusalém, no templo,</a:t>
            </a:r>
          </a:p>
          <a:p>
            <a:r>
              <a:rPr lang="pt-BR" i="1" dirty="0"/>
              <a:t>demonstrando meu amor.</a:t>
            </a:r>
          </a:p>
          <a:p>
            <a:r>
              <a:rPr lang="pt-BR" i="1" dirty="0"/>
              <a:t>Em Jerusalém, no templo,</a:t>
            </a:r>
          </a:p>
          <a:p>
            <a:r>
              <a:rPr lang="pt-BR" i="1" dirty="0"/>
              <a:t>demonstrando meu amor.</a:t>
            </a:r>
          </a:p>
        </p:txBody>
      </p:sp>
    </p:spTree>
    <p:extLst>
      <p:ext uri="{BB962C8B-B14F-4D97-AF65-F5344CB8AC3E}">
        <p14:creationId xmlns:p14="http://schemas.microsoft.com/office/powerpoint/2010/main" val="1778663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6" y="173620"/>
            <a:ext cx="8843057" cy="6504972"/>
          </a:xfrm>
        </p:spPr>
        <p:txBody>
          <a:bodyPr anchor="ctr">
            <a:noAutofit/>
          </a:bodyPr>
          <a:lstStyle/>
          <a:p>
            <a:r>
              <a:rPr lang="pt-BR" i="1" dirty="0"/>
              <a:t>O Senhor está sempre conosco, é o Caminho que nos leva ao Pai.</a:t>
            </a:r>
          </a:p>
          <a:p>
            <a:r>
              <a:rPr lang="pt-BR" i="1" dirty="0"/>
              <a:t>Nossa vida será ação de graças, pelo amor que nos tem nosso Deus!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EF8FF-19AD-AA21-A81C-96155E531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10C588DD-2AE8-F3F5-7C0F-59D794DA9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b="1" i="1"/>
              <a:t>Um rei fez um grande banquete, o povo já foi convidado.</a:t>
            </a:r>
          </a:p>
          <a:p>
            <a:r>
              <a:rPr lang="pt-BR" sz="6600" b="1" i="1"/>
              <a:t>A mesa já está preparada,</a:t>
            </a:r>
          </a:p>
          <a:p>
            <a:r>
              <a:rPr lang="pt-BR" sz="6600" b="1" i="1"/>
              <a:t>já foi o cordeiro imolado.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1443058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32533-5147-006F-CCEC-B88DEBAC2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5FFB1482-0D9A-A030-38C8-505D778E9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73" y="104172"/>
            <a:ext cx="8883074" cy="6636262"/>
          </a:xfrm>
        </p:spPr>
        <p:txBody>
          <a:bodyPr>
            <a:noAutofit/>
          </a:bodyPr>
          <a:lstStyle/>
          <a:p>
            <a:r>
              <a:rPr lang="pt-BR" sz="5500" i="1" dirty="0"/>
              <a:t>Glória ao Pai que nos acolhe e a seu Filho, Salvador. Igualmente demos glória ao Espírito de amor. Hoje e sempre, eternamente,</a:t>
            </a:r>
          </a:p>
          <a:p>
            <a:r>
              <a:rPr lang="pt-BR" sz="5500" i="1" dirty="0"/>
              <a:t>cantaremos seu louvor.</a:t>
            </a:r>
          </a:p>
          <a:p>
            <a:r>
              <a:rPr lang="pt-BR" sz="5500" i="1" dirty="0"/>
              <a:t>Hoje e sempre, eternamente,</a:t>
            </a:r>
          </a:p>
          <a:p>
            <a:r>
              <a:rPr lang="pt-BR" sz="5500" i="1" dirty="0"/>
              <a:t>cantaremos seu louvor.</a:t>
            </a:r>
          </a:p>
        </p:txBody>
      </p:sp>
    </p:spTree>
    <p:extLst>
      <p:ext uri="{BB962C8B-B14F-4D97-AF65-F5344CB8AC3E}">
        <p14:creationId xmlns:p14="http://schemas.microsoft.com/office/powerpoint/2010/main" val="33347936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F8EBE-F714-E30C-45C1-EB1555D39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7798A83D-367E-4D6C-D3F0-7EDF46AB2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b="1" i="1"/>
              <a:t>Um rei fez um grande banquete, o povo já foi convidado.</a:t>
            </a:r>
          </a:p>
          <a:p>
            <a:r>
              <a:rPr lang="pt-BR" sz="6600" b="1" i="1"/>
              <a:t>A mesa já está preparada,</a:t>
            </a:r>
          </a:p>
          <a:p>
            <a:r>
              <a:rPr lang="pt-BR" sz="6600" b="1" i="1"/>
              <a:t>já foi o cordeiro imolado.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41680562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Vimos hoje cantar os louvores do Senhor que nos cobre de bens.</a:t>
            </a:r>
          </a:p>
          <a:p>
            <a:r>
              <a:rPr lang="pt-BR" sz="6600" b="1" i="1"/>
              <a:t>Jubilando nós vamos a ele, dando graças a nosso Senhor!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No Senhor está a nossa esperança, pois é ele o Deus Salvador. Encontramos aqui a alegria e o sustento à vida de amor.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Vimos hoje cantar os louvores do Senhor que nos cobre de bens.</a:t>
            </a:r>
          </a:p>
          <a:p>
            <a:r>
              <a:rPr lang="pt-BR" sz="6600" b="1" i="1"/>
              <a:t>Jubilando nós vamos a ele, dando graças a nosso Senhor!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21" y="208344"/>
            <a:ext cx="8785184" cy="6423950"/>
          </a:xfrm>
        </p:spPr>
        <p:txBody>
          <a:bodyPr anchor="ctr">
            <a:noAutofit/>
          </a:bodyPr>
          <a:lstStyle/>
          <a:p>
            <a:r>
              <a:rPr lang="pt-BR" i="1" dirty="0"/>
              <a:t>Nosso Deus é um Deus de bondade, que a seus filhos só quer todo bem.</a:t>
            </a:r>
          </a:p>
          <a:p>
            <a:r>
              <a:rPr lang="pt-BR" i="1" dirty="0"/>
              <a:t>Pelas graças e bênçãos da vida, somos gratos pra sempre ao Senhor!</a:t>
            </a:r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2014</TotalTime>
  <Words>796</Words>
  <Application>Microsoft Office PowerPoint</Application>
  <PresentationFormat>Apresentação na tela (4:3)</PresentationFormat>
  <Paragraphs>105</Paragraphs>
  <Slides>53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53</vt:i4>
      </vt:variant>
    </vt:vector>
  </HeadingPairs>
  <TitlesOfParts>
    <vt:vector size="61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28º Domingo  Tempo Comum 11/10/2026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135</cp:revision>
  <dcterms:created xsi:type="dcterms:W3CDTF">2021-02-27T18:57:26Z</dcterms:created>
  <dcterms:modified xsi:type="dcterms:W3CDTF">2026-08-25T21:52:59Z</dcterms:modified>
</cp:coreProperties>
</file>