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  <p:sldMasterId id="2147483757" r:id="rId5"/>
  </p:sldMasterIdLst>
  <p:sldIdLst>
    <p:sldId id="258" r:id="rId6"/>
    <p:sldId id="514" r:id="rId7"/>
    <p:sldId id="260" r:id="rId8"/>
    <p:sldId id="265" r:id="rId9"/>
    <p:sldId id="262" r:id="rId10"/>
    <p:sldId id="494" r:id="rId11"/>
    <p:sldId id="515" r:id="rId12"/>
    <p:sldId id="517" r:id="rId13"/>
    <p:sldId id="520" r:id="rId14"/>
    <p:sldId id="521" r:id="rId15"/>
    <p:sldId id="271" r:id="rId16"/>
    <p:sldId id="460" r:id="rId17"/>
    <p:sldId id="513" r:id="rId18"/>
    <p:sldId id="503" r:id="rId19"/>
    <p:sldId id="461" r:id="rId20"/>
    <p:sldId id="406" r:id="rId21"/>
    <p:sldId id="413" r:id="rId22"/>
    <p:sldId id="330" r:id="rId23"/>
    <p:sldId id="332" r:id="rId24"/>
    <p:sldId id="471" r:id="rId25"/>
    <p:sldId id="470" r:id="rId26"/>
    <p:sldId id="557" r:id="rId27"/>
    <p:sldId id="558" r:id="rId28"/>
    <p:sldId id="567" r:id="rId29"/>
    <p:sldId id="568" r:id="rId30"/>
    <p:sldId id="389" r:id="rId31"/>
    <p:sldId id="339" r:id="rId32"/>
    <p:sldId id="531" r:id="rId33"/>
    <p:sldId id="524" r:id="rId34"/>
    <p:sldId id="530" r:id="rId35"/>
    <p:sldId id="529" r:id="rId36"/>
    <p:sldId id="569" r:id="rId37"/>
    <p:sldId id="570" r:id="rId38"/>
    <p:sldId id="528" r:id="rId39"/>
    <p:sldId id="527" r:id="rId40"/>
    <p:sldId id="526" r:id="rId41"/>
    <p:sldId id="525" r:id="rId42"/>
    <p:sldId id="532" r:id="rId43"/>
    <p:sldId id="536" r:id="rId44"/>
    <p:sldId id="535" r:id="rId45"/>
    <p:sldId id="534" r:id="rId46"/>
    <p:sldId id="545" r:id="rId47"/>
    <p:sldId id="544" r:id="rId48"/>
    <p:sldId id="554" r:id="rId49"/>
    <p:sldId id="553" r:id="rId50"/>
    <p:sldId id="552" r:id="rId51"/>
    <p:sldId id="551" r:id="rId52"/>
    <p:sldId id="550" r:id="rId53"/>
    <p:sldId id="549" r:id="rId54"/>
    <p:sldId id="353" r:id="rId5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A2508-B487-CE09-FF6F-12903206A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0F1C29-22C4-8CDB-7453-0072E8E9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BBEB8F-DBA0-CDC7-609A-A563625E3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A2AB85-F6EF-CE3C-B83A-5B488748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1405AA-01A2-A1F4-8C75-9EFF800D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4402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2D12C-DABC-BE6D-2A13-91BA36AD7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DF0B49-A587-ADAF-3417-68A3F6BC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D7BAFD-57F7-A064-F4B5-CD78D363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6B27AC-E750-D1DC-CB17-52641E9B5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634B65-2103-FD48-2851-B5AE980DE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61322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DEC61-2C6F-275B-0793-A7F23729B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952F76-E66D-2FB8-CE1F-3823C69DC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2A6252-E1C7-1653-9054-84DD42AA7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1CC40A-06C3-DAD4-2D2B-5E8B4587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35D0A6-C5C9-2B48-BE88-B945CE11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44253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A43ED-4289-4EA0-386E-FA1185F4D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A13297-A303-95BA-5964-82FDA91F6A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1D59DF-E1E4-01C9-9EF0-6F5BA6D76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9C79DE1-A2E6-B8BD-DFEC-CE8B3A299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6199D3-6D60-95D6-29EC-11C5C4A8A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43C482-1CE5-7257-8120-93D20C7E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883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54B6E-51FE-D02E-EE4C-8B5589C09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B23636-9E84-713F-05D1-5A62947C6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881DD67-4583-3A05-918D-C27B9DBF2D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83D037E-E2EE-839A-AA1B-256522761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B26FA98-FB88-90BE-EBF7-8C00BE733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087C010-3BDB-AE8C-9DCD-B0E678AE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CC67B1D-9142-936B-DFA9-964F8805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247E33-5C8B-A7ED-DA49-800F33C2B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61800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F318B-4391-3908-6AC7-768E2AD0A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6CB2B73-9D12-1C2A-4D89-2136B545F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2B85D6-C1DC-5361-B1D7-5251CCF0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43CF7BC-6ED7-F85F-8093-54D3B85FA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67615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2FBBFB7-EE7F-6089-DC05-646D0FE4F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606E6FF-F255-1023-4229-18DD4D4D4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CC477E-3166-1FD6-DED6-9B72C42B7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81777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539C3-81ED-3743-F8D9-43D674F1C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B359EB-C1EB-21D7-D296-D32E2E7E2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3F6D81-5614-5A83-408E-FC2323CFE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D43E10-CECB-6560-2B62-8676BB031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D85A2F-BF03-CE2B-3C8F-F4A1A57DE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C3A7EC4-87F9-3765-A119-E4504831E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79102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434FF-4861-0D12-55C2-83B8B4225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568A948-7B01-5553-9FE7-6C0A9D3309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A4C5044-1C4C-E12D-1DFB-A7D85842A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B52B109-E150-74D4-B78A-85636A152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16FC02-36D9-62CB-6302-19E0EEE3B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0D1647-9B2C-9458-4B8D-AF4B00C57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23317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E2F024-00DF-E759-5FEF-D442BA66C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96E2E86-84E7-5983-91A7-6B7B9498B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1F6CAF-6524-CEE2-A56B-FEEF852C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256034-92BC-FDA1-B803-2414FAFA3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944270-C64C-8E36-3EA4-886C3825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084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065863-3047-6430-71BD-C5A258E35D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1EDA1C3-8780-2CAF-E489-687C00036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550D9D-33D8-C8DB-653E-1855F64B5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A99EC9-8296-7EA4-AD47-0EBFB98C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AD61B2-BC7E-8C8B-5CE6-F49E3A84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94000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426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13CD6EE-4F36-0230-D252-A9439FDE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132960-2A90-FBAB-3F94-8BC54B00D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14034C-A9E0-E8E0-19CB-6738140AFC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5FDA8-0554-E77E-653B-4F60A0D2F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EE2AC4-A537-AB7B-3A00-23301BE2C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708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/10/2026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endParaRPr lang="pt-BR" b="1" i="1" dirty="0"/>
          </a:p>
          <a:p>
            <a:r>
              <a:rPr lang="pt-BR" b="1" i="1" dirty="0"/>
              <a:t>Senhor, em tuas mãos</a:t>
            </a:r>
          </a:p>
          <a:p>
            <a:r>
              <a:rPr lang="pt-BR" b="1" i="1" dirty="0"/>
              <a:t>a nossa vida, a nossa lida,</a:t>
            </a:r>
          </a:p>
          <a:p>
            <a:r>
              <a:rPr lang="pt-BR" b="1" i="1" dirty="0"/>
              <a:t> a ti ninguém resiste! Ó Deus do universo, o céu e a terra tu os fizeste</a:t>
            </a:r>
          </a:p>
          <a:p>
            <a:r>
              <a:rPr lang="pt-BR" b="1" i="1" dirty="0"/>
              <a:t>e tudo quanto existe!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A vinha do Senhor é a casa de Israel!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323" y="243067"/>
            <a:ext cx="8889356" cy="6504973"/>
          </a:xfrm>
        </p:spPr>
        <p:txBody>
          <a:bodyPr anchor="ctr">
            <a:normAutofit fontScale="925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Eu vos escolhi, foi do meio do mundo, a fim de que deis um fruto que dure.</a:t>
            </a:r>
          </a:p>
          <a:p>
            <a:r>
              <a:rPr lang="pt-BR" sz="6600" i="1" dirty="0"/>
              <a:t>Eu vos escolhi, foi do meio do mundo. Amém! </a:t>
            </a:r>
          </a:p>
          <a:p>
            <a:r>
              <a:rPr lang="pt-BR" sz="6600" i="1" dirty="0"/>
              <a:t>Aleluia, Aleluia!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Mandai, Senhor, o vosso Espírito!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 fontScale="92500"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oferta nos dá coragem de nos doarmos para servir.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669437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No dia a dia, em ti buscamos a força que nos sustenta.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620AE-0733-DDCF-A3FA-9F6BE2BEF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4CC56E-95FE-8767-A177-F322D979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562" y="326570"/>
            <a:ext cx="8368496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graça nos ilumina: fiéis seremos ao teu amor.</a:t>
            </a:r>
          </a:p>
        </p:txBody>
      </p:sp>
    </p:spTree>
    <p:extLst>
      <p:ext uri="{BB962C8B-B14F-4D97-AF65-F5344CB8AC3E}">
        <p14:creationId xmlns:p14="http://schemas.microsoft.com/office/powerpoint/2010/main" val="3481968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F9A0C-A35A-2985-FEAF-15196D3C3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557DE7-98F1-867C-76AA-6C6E82721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</a:t>
            </a:r>
          </a:p>
          <a:p>
            <a:r>
              <a:rPr lang="pt-BR" sz="6600" b="1" i="1" dirty="0"/>
              <a:t>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3382435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 todos socorrestes com bondade!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FFCA5-6C37-057B-2691-30AFB2487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932CC91-79BB-F67B-AEAF-D1BD9255F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Por amor nos enviastes vosso Filho!</a:t>
            </a:r>
          </a:p>
        </p:txBody>
      </p:sp>
    </p:spTree>
    <p:extLst>
      <p:ext uri="{BB962C8B-B14F-4D97-AF65-F5344CB8AC3E}">
        <p14:creationId xmlns:p14="http://schemas.microsoft.com/office/powerpoint/2010/main" val="3081719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C65C8-1AEB-D939-D381-F3469DC4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099C1A95-08C4-C735-6723-65EFE5E1F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6840812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6600" b="1" i="1" dirty="0"/>
              <a:t>Todas as vezes que comemos deste pão, e  bebemos deste cálice, anunciamos, Senhor, a vossa morte, enquanto esperamos a vossa vinda!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14549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897" y="879676"/>
            <a:ext cx="8889356" cy="5978324"/>
          </a:xfrm>
        </p:spPr>
        <p:txBody>
          <a:bodyPr>
            <a:noAutofit/>
          </a:bodyPr>
          <a:lstStyle/>
          <a:p>
            <a:r>
              <a:rPr lang="pt-BR" b="1" i="1" dirty="0"/>
              <a:t>Senhor, em tuas mãos</a:t>
            </a:r>
          </a:p>
          <a:p>
            <a:r>
              <a:rPr lang="pt-BR" b="1" i="1" dirty="0"/>
              <a:t>a nossa vida, a nossa lida,</a:t>
            </a:r>
          </a:p>
          <a:p>
            <a:r>
              <a:rPr lang="pt-BR" b="1" i="1" dirty="0"/>
              <a:t>a ti ninguém resiste! Ó Deus do universo, o céu e a terra tu os fizeste</a:t>
            </a:r>
          </a:p>
          <a:p>
            <a:r>
              <a:rPr lang="pt-BR" b="1" i="1" dirty="0"/>
              <a:t>e tudo quanto existe!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 dirty="0"/>
              <a:t>Ó Pai somos nós esta vinha, que tu com carinho plantaste.</a:t>
            </a:r>
          </a:p>
          <a:p>
            <a:r>
              <a:rPr lang="pt-BR" sz="6600" b="1" i="1" dirty="0"/>
              <a:t>A fim de colher os seus frutos, a nós o teu Filho enviaste.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3621" y="162046"/>
            <a:ext cx="8831484" cy="6578388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Tenho fé, mesmo dizendo:</a:t>
            </a:r>
          </a:p>
          <a:p>
            <a:r>
              <a:rPr lang="pt-BR" i="1" dirty="0"/>
              <a:t>quando estava angustiado:</a:t>
            </a:r>
          </a:p>
          <a:p>
            <a:r>
              <a:rPr lang="pt-BR" i="1" dirty="0"/>
              <a:t>“Eu não vou aguentar mais!”</a:t>
            </a:r>
          </a:p>
          <a:p>
            <a:r>
              <a:rPr lang="pt-BR" i="1" dirty="0"/>
              <a:t>E, sentindo-me ansioso,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/>
              <a:t>Ó Pai somos nós esta vinha, que tu com carinho plantaste.</a:t>
            </a:r>
          </a:p>
          <a:p>
            <a:r>
              <a:rPr lang="pt-BR" sz="6600" b="1" i="1"/>
              <a:t>A fim de colher os seus frutos, a nós o teu Filho enviaste.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62046" y="196770"/>
            <a:ext cx="8843057" cy="6543664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Que darei ao meu Senhor,</a:t>
            </a:r>
          </a:p>
          <a:p>
            <a:r>
              <a:rPr lang="pt-BR" i="1" dirty="0"/>
              <a:t>pelo bem que ele me fez?</a:t>
            </a:r>
          </a:p>
          <a:p>
            <a:r>
              <a:rPr lang="pt-BR" i="1" dirty="0"/>
              <a:t>Cálice da salvação,</a:t>
            </a:r>
          </a:p>
          <a:p>
            <a:r>
              <a:rPr lang="pt-BR" i="1" dirty="0"/>
              <a:t>em louvor, elevarei,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/>
          </a:bodyPr>
          <a:lstStyle/>
          <a:p>
            <a:r>
              <a:rPr lang="pt-BR" sz="6600" b="1" i="1" dirty="0"/>
              <a:t>Ó Pai somos nós esta vinha, que tu com carinho plantaste.</a:t>
            </a:r>
          </a:p>
          <a:p>
            <a:r>
              <a:rPr lang="pt-BR" sz="6600" b="1" i="1" dirty="0"/>
              <a:t>A fim de colher os seus frutos, a nós o teu Filho enviaste.</a:t>
            </a:r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38897" y="150471"/>
            <a:ext cx="8848350" cy="6589963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Vou cumprir minhas promessas,</a:t>
            </a:r>
          </a:p>
          <a:p>
            <a:r>
              <a:rPr lang="pt-BR" i="1" dirty="0"/>
              <a:t>para o povo todo ver.</a:t>
            </a:r>
          </a:p>
          <a:p>
            <a:r>
              <a:rPr lang="pt-BR" i="1" dirty="0"/>
              <a:t>Custo muito a ti, Senhor,</a:t>
            </a:r>
          </a:p>
          <a:p>
            <a:r>
              <a:rPr lang="pt-BR" i="1" dirty="0"/>
              <a:t>ver um filho teu morrer.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38896"/>
            <a:ext cx="8752115" cy="6601538"/>
          </a:xfrm>
        </p:spPr>
        <p:txBody>
          <a:bodyPr>
            <a:normAutofit/>
          </a:bodyPr>
          <a:lstStyle/>
          <a:p>
            <a:r>
              <a:rPr lang="pt-BR" sz="6600" b="1" i="1" dirty="0"/>
              <a:t>Ó Pai somos nós esta vinha, que tu com carinho plantaste.</a:t>
            </a:r>
          </a:p>
          <a:p>
            <a:r>
              <a:rPr lang="pt-BR" sz="6600" b="1" i="1" dirty="0"/>
              <a:t>A fim de colher os seus frutos, a nós o teu Filho enviaste.</a:t>
            </a:r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Quem confia no Senhor,</a:t>
            </a:r>
          </a:p>
          <a:p>
            <a:r>
              <a:rPr lang="pt-BR" sz="6600" i="1" dirty="0"/>
              <a:t>É qual monte de Sião:</a:t>
            </a:r>
          </a:p>
          <a:p>
            <a:r>
              <a:rPr lang="pt-BR" sz="6600" i="1" dirty="0"/>
              <a:t>Não tem medo, não se abala, Está bem firme no seu chão.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352696"/>
            <a:ext cx="8924081" cy="6279598"/>
          </a:xfrm>
        </p:spPr>
        <p:txBody>
          <a:bodyPr anchor="ctr">
            <a:noAutofit/>
          </a:bodyPr>
          <a:lstStyle/>
          <a:p>
            <a:r>
              <a:rPr lang="pt-BR" b="1" i="1" dirty="0"/>
              <a:t>Senhor, em tuas mãos</a:t>
            </a:r>
          </a:p>
          <a:p>
            <a:r>
              <a:rPr lang="pt-BR" b="1" i="1" dirty="0"/>
              <a:t>a nossa vida, a nossa lida,</a:t>
            </a:r>
          </a:p>
          <a:p>
            <a:r>
              <a:rPr lang="pt-BR" b="1" i="1" dirty="0"/>
              <a:t> a ti ninguém resiste! Ó Deus do universo, o céu e a terra tu os fizeste</a:t>
            </a:r>
          </a:p>
          <a:p>
            <a:r>
              <a:rPr lang="pt-BR" b="1" i="1" dirty="0"/>
              <a:t>e tudo quanto existe!</a:t>
            </a: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montanhas rodeiam</a:t>
            </a:r>
          </a:p>
          <a:p>
            <a:r>
              <a:rPr lang="pt-BR" sz="6600" i="1" dirty="0"/>
              <a:t>A feliz Jerusalém.</a:t>
            </a:r>
          </a:p>
          <a:p>
            <a:r>
              <a:rPr lang="pt-BR" sz="6600" i="1" dirty="0"/>
              <a:t>O Senhor cerca seu povo, Para não temer ninguém.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endParaRPr lang="pt-BR" b="1" i="1" dirty="0"/>
          </a:p>
          <a:p>
            <a:r>
              <a:rPr lang="pt-BR" b="1" i="1" dirty="0"/>
              <a:t>Senhor, em tuas mãos</a:t>
            </a:r>
          </a:p>
          <a:p>
            <a:r>
              <a:rPr lang="pt-BR" b="1" i="1" dirty="0"/>
              <a:t>a nossa vida, a nossa lida,</a:t>
            </a:r>
          </a:p>
          <a:p>
            <a:r>
              <a:rPr lang="pt-BR" b="1" i="1" dirty="0"/>
              <a:t> a ti ninguém resiste! Ó Deus do universo, o céu e a terra tu os fizeste</a:t>
            </a:r>
          </a:p>
          <a:p>
            <a:r>
              <a:rPr lang="pt-BR" b="1" i="1" dirty="0"/>
              <a:t>e tudo quanto existe!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Venha a paz para o teu povo, O teu povo de Israel. Venha a paz para o teu povo, Pois tu és um Deus fiel!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2058</TotalTime>
  <Words>752</Words>
  <Application>Microsoft Office PowerPoint</Application>
  <PresentationFormat>Apresentação na tela (4:3)</PresentationFormat>
  <Paragraphs>94</Paragraphs>
  <Slides>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3_Tema do Office</vt:lpstr>
      <vt:lpstr>27º Domingo  Tempo Comum 04/10/2026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135</cp:revision>
  <dcterms:created xsi:type="dcterms:W3CDTF">2021-02-27T18:57:26Z</dcterms:created>
  <dcterms:modified xsi:type="dcterms:W3CDTF">2026-08-25T19:37:02Z</dcterms:modified>
</cp:coreProperties>
</file>