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515" r:id="rId10"/>
    <p:sldId id="517" r:id="rId11"/>
    <p:sldId id="520" r:id="rId12"/>
    <p:sldId id="521" r:id="rId13"/>
    <p:sldId id="271" r:id="rId14"/>
    <p:sldId id="460" r:id="rId15"/>
    <p:sldId id="513" r:id="rId16"/>
    <p:sldId id="503" r:id="rId17"/>
    <p:sldId id="461" r:id="rId18"/>
    <p:sldId id="406" r:id="rId19"/>
    <p:sldId id="413" r:id="rId20"/>
    <p:sldId id="330" r:id="rId21"/>
    <p:sldId id="332" r:id="rId22"/>
    <p:sldId id="471" r:id="rId23"/>
    <p:sldId id="470" r:id="rId24"/>
    <p:sldId id="557" r:id="rId25"/>
    <p:sldId id="558" r:id="rId26"/>
    <p:sldId id="567" r:id="rId27"/>
    <p:sldId id="568" r:id="rId28"/>
    <p:sldId id="389" r:id="rId29"/>
    <p:sldId id="339" r:id="rId30"/>
    <p:sldId id="531" r:id="rId31"/>
    <p:sldId id="524" r:id="rId32"/>
    <p:sldId id="530" r:id="rId33"/>
    <p:sldId id="529" r:id="rId34"/>
    <p:sldId id="528" r:id="rId35"/>
    <p:sldId id="527" r:id="rId36"/>
    <p:sldId id="526" r:id="rId37"/>
    <p:sldId id="525" r:id="rId38"/>
    <p:sldId id="532" r:id="rId39"/>
    <p:sldId id="536" r:id="rId40"/>
    <p:sldId id="535" r:id="rId41"/>
    <p:sldId id="534" r:id="rId42"/>
    <p:sldId id="533" r:id="rId43"/>
    <p:sldId id="538" r:id="rId44"/>
    <p:sldId id="545" r:id="rId45"/>
    <p:sldId id="544" r:id="rId46"/>
    <p:sldId id="554" r:id="rId47"/>
    <p:sldId id="553" r:id="rId48"/>
    <p:sldId id="552" r:id="rId49"/>
    <p:sldId id="551" r:id="rId50"/>
    <p:sldId id="550" r:id="rId51"/>
    <p:sldId id="549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27/09/2026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Recordai, Senhor meu Deus, vossa ternura e compaixão!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Minhas ovelhas escutam a minha voz, minha voz estão elas a escutar; eu conheço, então, minhas ovelhas, que me seguem, comigo a caminhar!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r>
              <a:rPr lang="pt-BR" sz="8000" b="1" i="1" dirty="0"/>
              <a:t>Nós vos Rogamos, Senhor, ouvi-nos!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pão que nos deste, Fruto do trabalho,</a:t>
            </a:r>
          </a:p>
          <a:p>
            <a:r>
              <a:rPr lang="pt-BR" sz="6600" i="1" dirty="0"/>
              <a:t>Será pão da nossa vida.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Palavra de Deus é luz, que nos guia na escuridão: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semente de paz,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justiça e perdão.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vinho tão puro,</a:t>
            </a:r>
          </a:p>
          <a:p>
            <a:r>
              <a:rPr lang="pt-BR" sz="6600" i="1" dirty="0"/>
              <a:t>Fruto da videira,</a:t>
            </a:r>
          </a:p>
          <a:p>
            <a:r>
              <a:rPr lang="pt-BR" sz="6600" i="1" dirty="0"/>
              <a:t>Será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4F1D4-E404-A8BB-A51D-E23E4441D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F9CB3A-9006-794F-5780-131100D12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</a:t>
            </a:r>
          </a:p>
          <a:p>
            <a:r>
              <a:rPr lang="pt-BR" sz="6600" i="1" dirty="0"/>
              <a:t>Por tudo quanto nos deste, Nós te agradecemos</a:t>
            </a:r>
          </a:p>
          <a:p>
            <a:r>
              <a:rPr lang="pt-BR" sz="6600" i="1" dirty="0"/>
              <a:t>Pelos dons que recebemos.</a:t>
            </a:r>
          </a:p>
        </p:txBody>
      </p:sp>
    </p:spTree>
    <p:extLst>
      <p:ext uri="{BB962C8B-B14F-4D97-AF65-F5344CB8AC3E}">
        <p14:creationId xmlns:p14="http://schemas.microsoft.com/office/powerpoint/2010/main" val="904303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4E925-025A-0DF6-1542-4B9A6CF8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3E1A21-E401-9EFD-9E55-19F0A9E12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 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2805714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6600" b="1" i="1" dirty="0"/>
              <a:t>Anunciamos, Senhor, a vossa morte e proclamamos a vossa ressurreição. Vinde, Senhor Jesus!  </a:t>
            </a:r>
            <a:endParaRPr lang="pt-BR" sz="6600" i="1" dirty="0"/>
          </a:p>
          <a:p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Fazei de nós uma perfeita oferenda!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219919"/>
            <a:ext cx="8512935" cy="6335427"/>
          </a:xfrm>
        </p:spPr>
        <p:txBody>
          <a:bodyPr>
            <a:noAutofit/>
          </a:bodyPr>
          <a:lstStyle/>
          <a:p>
            <a:r>
              <a:rPr lang="pt-BR" sz="6600" b="1" i="1" dirty="0"/>
              <a:t>Canto de </a:t>
            </a:r>
          </a:p>
          <a:p>
            <a:r>
              <a:rPr lang="pt-BR" sz="6600" b="1" i="1" dirty="0"/>
              <a:t>Abertura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/>
          </a:bodyPr>
          <a:lstStyle/>
          <a:p>
            <a:r>
              <a:rPr lang="pt-BR" sz="6600" b="1" i="1" dirty="0"/>
              <a:t>Não basta chamar-me: “Senhor!”</a:t>
            </a:r>
          </a:p>
          <a:p>
            <a:r>
              <a:rPr lang="pt-BR" sz="6600" b="1" i="1" dirty="0"/>
              <a:t>pro Reino do Pai alcançar,</a:t>
            </a:r>
          </a:p>
          <a:p>
            <a:r>
              <a:rPr lang="pt-BR" sz="6600" b="1" i="1" dirty="0"/>
              <a:t>melhor é você converte-se,</a:t>
            </a:r>
          </a:p>
          <a:p>
            <a:r>
              <a:rPr lang="pt-BR" sz="6600" b="1" i="1" dirty="0"/>
              <a:t>em vez de o irmão condenar!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Tenho fé, mesmo dizendo:</a:t>
            </a:r>
          </a:p>
          <a:p>
            <a:r>
              <a:rPr lang="pt-BR" i="1" dirty="0"/>
              <a:t>quando estava angustiado:</a:t>
            </a:r>
          </a:p>
          <a:p>
            <a:r>
              <a:rPr lang="pt-BR" i="1" dirty="0"/>
              <a:t>“Eu não vou aguentar mais!”</a:t>
            </a:r>
          </a:p>
          <a:p>
            <a:r>
              <a:rPr lang="pt-BR" i="1" dirty="0"/>
              <a:t>E, sentindo-me ansioso,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mentiroso!”.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/>
          </a:bodyPr>
          <a:lstStyle/>
          <a:p>
            <a:r>
              <a:rPr lang="pt-BR" sz="6600" b="1" i="1"/>
              <a:t>Não basta chamar-me: “Senhor!”</a:t>
            </a:r>
          </a:p>
          <a:p>
            <a:r>
              <a:rPr lang="pt-BR" sz="6600" b="1" i="1"/>
              <a:t>pro Reino do Pai alcançar,</a:t>
            </a:r>
          </a:p>
          <a:p>
            <a:r>
              <a:rPr lang="pt-BR" sz="6600" b="1" i="1"/>
              <a:t>melhor é você converte-se,</a:t>
            </a:r>
          </a:p>
          <a:p>
            <a:r>
              <a:rPr lang="pt-BR" sz="6600" b="1" i="1"/>
              <a:t>em vez de o irmão condenar!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Que darei ao meu Senhor,</a:t>
            </a:r>
          </a:p>
          <a:p>
            <a:r>
              <a:rPr lang="pt-BR" i="1" dirty="0"/>
              <a:t>pelo bem que ele me fez?</a:t>
            </a:r>
          </a:p>
          <a:p>
            <a:r>
              <a:rPr lang="pt-BR" i="1" dirty="0"/>
              <a:t>Cálice da salvação,</a:t>
            </a:r>
          </a:p>
          <a:p>
            <a:r>
              <a:rPr lang="pt-BR" i="1" dirty="0"/>
              <a:t>em louvor, elevarei,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92500"/>
          </a:bodyPr>
          <a:lstStyle/>
          <a:p>
            <a:r>
              <a:rPr lang="pt-BR" sz="6600" b="1" i="1"/>
              <a:t>Não basta chamar-me: “Senhor!”</a:t>
            </a:r>
          </a:p>
          <a:p>
            <a:r>
              <a:rPr lang="pt-BR" sz="6600" b="1" i="1"/>
              <a:t>pro Reino do Pai alcançar,</a:t>
            </a:r>
          </a:p>
          <a:p>
            <a:r>
              <a:rPr lang="pt-BR" sz="6600" b="1" i="1"/>
              <a:t>melhor é você converte-se,</a:t>
            </a:r>
          </a:p>
          <a:p>
            <a:r>
              <a:rPr lang="pt-BR" sz="6600" b="1" i="1"/>
              <a:t>em vez de o irmão condenar!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Vou cumprir minhas promessas, para o povo todo ver. Custo muito a ti, Senhor,</a:t>
            </a:r>
          </a:p>
          <a:p>
            <a:r>
              <a:rPr lang="pt-BR" i="1" dirty="0"/>
              <a:t>ver um filho teu morrer.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/>
          </a:bodyPr>
          <a:lstStyle/>
          <a:p>
            <a:r>
              <a:rPr lang="pt-BR" sz="6600" b="1" i="1"/>
              <a:t>Não basta chamar-me: “Senhor!”</a:t>
            </a:r>
          </a:p>
          <a:p>
            <a:r>
              <a:rPr lang="pt-BR" sz="6600" b="1" i="1"/>
              <a:t>pro Reino do Pai alcançar,</a:t>
            </a:r>
          </a:p>
          <a:p>
            <a:r>
              <a:rPr lang="pt-BR" sz="6600" b="1" i="1"/>
              <a:t>melhor é você converte-se,</a:t>
            </a:r>
          </a:p>
          <a:p>
            <a:r>
              <a:rPr lang="pt-BR" sz="6600" b="1" i="1"/>
              <a:t>em vez de o irmão condenar!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Senhor, tu tens razão,</a:t>
            </a:r>
          </a:p>
          <a:p>
            <a:r>
              <a:rPr lang="pt-BR" b="1" i="1" dirty="0"/>
              <a:t>bem feito foi, bem feito foi, pois contra ti pecamos! Mas pela tua honra, misericórdia de nós, agora, a ti nós suplicamos!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196770"/>
            <a:ext cx="8877782" cy="6481822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 Quem confia no Senhor,</a:t>
            </a:r>
          </a:p>
          <a:p>
            <a:r>
              <a:rPr lang="pt-BR" sz="6600" i="1" dirty="0"/>
              <a:t>É qual monte de Sião:</a:t>
            </a:r>
          </a:p>
          <a:p>
            <a:r>
              <a:rPr lang="pt-BR" sz="6600" i="1" dirty="0"/>
              <a:t>Não tem medo, não se abala, Está bem firme no seu chão.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Senhor, tu tens razão,</a:t>
            </a:r>
          </a:p>
          <a:p>
            <a:r>
              <a:rPr lang="pt-BR" b="1" i="1" dirty="0"/>
              <a:t>bem feito foi, bem feito foi, pois contra ti pecamos! Mas pela tua honra, misericórdia de nós, agora, a ti nós suplicamos!</a:t>
            </a: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montanhas rodeiam</a:t>
            </a:r>
          </a:p>
          <a:p>
            <a:r>
              <a:rPr lang="pt-BR" sz="6600" i="1" dirty="0"/>
              <a:t>A feliz Jerusalém.</a:t>
            </a:r>
          </a:p>
          <a:p>
            <a:r>
              <a:rPr lang="pt-BR" sz="6600" i="1" dirty="0"/>
              <a:t>O Senhor cerca seu povo, Para não temer ninguém.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endParaRPr lang="pt-BR" b="1" i="1" dirty="0"/>
          </a:p>
          <a:p>
            <a:r>
              <a:rPr lang="pt-BR" b="1" i="1" dirty="0"/>
              <a:t>Senhor, tu tens razão,</a:t>
            </a:r>
          </a:p>
          <a:p>
            <a:r>
              <a:rPr lang="pt-BR" b="1" i="1" dirty="0"/>
              <a:t>bem feito foi, bem feito foi, pois contra ti pecamos! Mas pela tua honra, misericórdia de nós, agora, a ti nós suplicamos!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</TotalTime>
  <Words>675</Words>
  <Application>Microsoft Office PowerPoint</Application>
  <PresentationFormat>Apresentação na tela (4:3)</PresentationFormat>
  <Paragraphs>95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27º Domingo  Tempo Comum 27/09/2026</vt:lpstr>
      <vt:lpstr>Refrão Orante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2026-08-24T15:54:39Z</dcterms:modified>
</cp:coreProperties>
</file>