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3.xml" ContentType="application/vnd.openxmlformats-officedocument.theme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  <p:sldMasterId id="2147483684" r:id="rId2"/>
    <p:sldMasterId id="2147483731" r:id="rId3"/>
    <p:sldMasterId id="2147483743" r:id="rId4"/>
  </p:sldMasterIdLst>
  <p:sldIdLst>
    <p:sldId id="258" r:id="rId5"/>
    <p:sldId id="514" r:id="rId6"/>
    <p:sldId id="260" r:id="rId7"/>
    <p:sldId id="265" r:id="rId8"/>
    <p:sldId id="262" r:id="rId9"/>
    <p:sldId id="494" r:id="rId10"/>
    <p:sldId id="515" r:id="rId11"/>
    <p:sldId id="517" r:id="rId12"/>
    <p:sldId id="520" r:id="rId13"/>
    <p:sldId id="521" r:id="rId14"/>
    <p:sldId id="271" r:id="rId15"/>
    <p:sldId id="460" r:id="rId16"/>
    <p:sldId id="513" r:id="rId17"/>
    <p:sldId id="503" r:id="rId18"/>
    <p:sldId id="461" r:id="rId19"/>
    <p:sldId id="406" r:id="rId20"/>
    <p:sldId id="413" r:id="rId21"/>
    <p:sldId id="330" r:id="rId22"/>
    <p:sldId id="332" r:id="rId23"/>
    <p:sldId id="471" r:id="rId24"/>
    <p:sldId id="470" r:id="rId25"/>
    <p:sldId id="557" r:id="rId26"/>
    <p:sldId id="558" r:id="rId27"/>
    <p:sldId id="568" r:id="rId28"/>
    <p:sldId id="567" r:id="rId29"/>
    <p:sldId id="389" r:id="rId30"/>
    <p:sldId id="339" r:id="rId31"/>
    <p:sldId id="531" r:id="rId32"/>
    <p:sldId id="524" r:id="rId33"/>
    <p:sldId id="530" r:id="rId34"/>
    <p:sldId id="529" r:id="rId35"/>
    <p:sldId id="528" r:id="rId36"/>
    <p:sldId id="527" r:id="rId37"/>
    <p:sldId id="526" r:id="rId38"/>
    <p:sldId id="525" r:id="rId39"/>
    <p:sldId id="532" r:id="rId40"/>
    <p:sldId id="536" r:id="rId41"/>
    <p:sldId id="535" r:id="rId42"/>
    <p:sldId id="534" r:id="rId43"/>
    <p:sldId id="533" r:id="rId44"/>
    <p:sldId id="538" r:id="rId45"/>
    <p:sldId id="545" r:id="rId46"/>
    <p:sldId id="544" r:id="rId47"/>
    <p:sldId id="554" r:id="rId48"/>
    <p:sldId id="553" r:id="rId49"/>
    <p:sldId id="552" r:id="rId50"/>
    <p:sldId id="551" r:id="rId51"/>
    <p:sldId id="550" r:id="rId52"/>
    <p:sldId id="549" r:id="rId53"/>
    <p:sldId id="555" r:id="rId54"/>
    <p:sldId id="556" r:id="rId55"/>
    <p:sldId id="561" r:id="rId56"/>
    <p:sldId id="562" r:id="rId57"/>
    <p:sldId id="353" r:id="rId58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83" d="100"/>
          <a:sy n="83" d="100"/>
        </p:scale>
        <p:origin x="156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50" Type="http://schemas.openxmlformats.org/officeDocument/2006/relationships/slide" Target="slides/slide46.xml"/><Relationship Id="rId55" Type="http://schemas.openxmlformats.org/officeDocument/2006/relationships/slide" Target="slides/slide51.xml"/><Relationship Id="rId7" Type="http://schemas.openxmlformats.org/officeDocument/2006/relationships/slide" Target="slides/slide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slide" Target="slides/slide49.xml"/><Relationship Id="rId58" Type="http://schemas.openxmlformats.org/officeDocument/2006/relationships/slide" Target="slides/slide54.xml"/><Relationship Id="rId5" Type="http://schemas.openxmlformats.org/officeDocument/2006/relationships/slide" Target="slides/slide1.xml"/><Relationship Id="rId61" Type="http://schemas.openxmlformats.org/officeDocument/2006/relationships/theme" Target="theme/theme1.xml"/><Relationship Id="rId19" Type="http://schemas.openxmlformats.org/officeDocument/2006/relationships/slide" Target="slides/slide1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slide" Target="slides/slide52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openxmlformats.org/officeDocument/2006/relationships/presProps" Target="presProps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slide" Target="slides/slide50.xml"/><Relationship Id="rId62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slide" Target="slides/slide53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DA7B902-F09A-495E-AE36-8C587D282C6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F40D09A6-9953-4BC9-9BA2-E2E8F924E30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CE6FC81C-ADF5-4972-ACC9-E18018B43F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24/08/2026</a:t>
            </a:fld>
            <a:endParaRPr lang="pt-BR" dirty="0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BB7ED37C-35AF-4BE3-876E-9E45BF404A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7F188727-7800-4D6F-8929-075CB302FC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7008287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B0ACB0F-ADC6-4B23-867D-D9D8C023D5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AAB91656-7361-4AC2-98DB-9D0C5C2B211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pt-BR" dirty="0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77909EFF-C4E3-43C4-AE3F-9F8DEDBAE0D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F39BAE5A-62C1-46B5-A022-0DAA7DBEAA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24/08/2026</a:t>
            </a:fld>
            <a:endParaRPr lang="pt-BR" dirty="0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A0EC75CB-D8CB-4D73-B03D-35D6CA6DAC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5926C406-AA83-4FBC-B333-83B3B0BEC7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6803830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891C633-4594-4835-8006-BB5F62FEFF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FDFFC189-D9DC-485C-8972-DF84E325C91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FA025DB5-8FEC-46C0-A7C1-4C24628437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24/08/2026</a:t>
            </a:fld>
            <a:endParaRPr lang="pt-BR" dirty="0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BEACA7E1-536E-4FA4-93C9-B4F01901F1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B3D1A505-3F49-4326-AB46-3B2C47B063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73648185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875C1B26-7F18-4B1B-9A83-4344B7A7040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D941EA34-54C3-4F7B-B356-9712FD3F628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2E22A59D-B871-4129-BCBB-164087CA3D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24/08/2026</a:t>
            </a:fld>
            <a:endParaRPr lang="pt-BR" dirty="0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8C4BFEB6-25F8-45BF-90C2-F5F3D4522F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CC918307-7E26-4AFE-A516-C94AEAC080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9509243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24/08/2026</a:t>
            </a:fld>
            <a:endParaRPr lang="pt-B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56808105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24/08/2026</a:t>
            </a:fld>
            <a:endParaRPr lang="pt-B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8481579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24/08/2026</a:t>
            </a:fld>
            <a:endParaRPr lang="pt-B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70551318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24/08/2026</a:t>
            </a:fld>
            <a:endParaRPr lang="pt-B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86616993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24/08/2026</a:t>
            </a:fld>
            <a:endParaRPr lang="pt-BR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69730865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24/08/2026</a:t>
            </a:fld>
            <a:endParaRPr lang="pt-BR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19175890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24/08/2026</a:t>
            </a:fld>
            <a:endParaRPr lang="pt-BR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4044924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9A9C8EA7-58C2-43B7-8E95-97DDC547F6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9245" y="360608"/>
            <a:ext cx="8512935" cy="6194737"/>
          </a:xfrm>
        </p:spPr>
        <p:txBody>
          <a:bodyPr anchor="ctr">
            <a:normAutofit/>
          </a:bodyPr>
          <a:lstStyle>
            <a:lvl1pPr marL="0" indent="0" algn="ctr">
              <a:buNone/>
              <a:defRPr sz="6000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342900" indent="0">
              <a:buNone/>
              <a:defRPr/>
            </a:lvl2pPr>
            <a:lvl3pPr marL="685800" indent="0">
              <a:buNone/>
              <a:defRPr/>
            </a:lvl3pPr>
            <a:lvl4pPr marL="1028700" indent="0">
              <a:buNone/>
              <a:defRPr/>
            </a:lvl4pPr>
            <a:lvl5pPr marL="1371600" indent="0">
              <a:buNone/>
              <a:defRPr/>
            </a:lvl5pPr>
          </a:lstStyle>
          <a:p>
            <a:pPr lvl="0"/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00940627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24/08/2026</a:t>
            </a:fld>
            <a:endParaRPr lang="pt-B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70427812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t-BR" dirty="0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24/08/2026</a:t>
            </a:fld>
            <a:endParaRPr lang="pt-B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62254528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24/08/2026</a:t>
            </a:fld>
            <a:endParaRPr lang="pt-B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92428614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24/08/2026</a:t>
            </a:fld>
            <a:endParaRPr lang="pt-B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72195497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9A9C8EA7-58C2-43B7-8E95-97DDC547F6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9245" y="360608"/>
            <a:ext cx="8512935" cy="6194737"/>
          </a:xfrm>
        </p:spPr>
        <p:txBody>
          <a:bodyPr anchor="ctr">
            <a:normAutofit/>
          </a:bodyPr>
          <a:lstStyle>
            <a:lvl1pPr marL="0" indent="0" algn="ctr">
              <a:buNone/>
              <a:defRPr sz="6000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342900" indent="0">
              <a:buNone/>
              <a:defRPr/>
            </a:lvl2pPr>
            <a:lvl3pPr marL="685800" indent="0">
              <a:buNone/>
              <a:defRPr/>
            </a:lvl3pPr>
            <a:lvl4pPr marL="1028700" indent="0">
              <a:buNone/>
              <a:defRPr/>
            </a:lvl4pPr>
            <a:lvl5pPr marL="1371600" indent="0">
              <a:buNone/>
              <a:defRPr/>
            </a:lvl5pPr>
          </a:lstStyle>
          <a:p>
            <a:pPr lvl="0"/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63570826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9A9C8EA7-58C2-43B7-8E95-97DDC547F6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9245" y="360608"/>
            <a:ext cx="8512935" cy="6194737"/>
          </a:xfrm>
        </p:spPr>
        <p:txBody>
          <a:bodyPr anchor="ctr">
            <a:normAutofit/>
          </a:bodyPr>
          <a:lstStyle>
            <a:lvl1pPr marL="0" indent="0" algn="ctr">
              <a:buNone/>
              <a:defRPr sz="6000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342900" indent="0">
              <a:buNone/>
              <a:defRPr/>
            </a:lvl2pPr>
            <a:lvl3pPr marL="685800" indent="0">
              <a:buNone/>
              <a:defRPr/>
            </a:lvl3pPr>
            <a:lvl4pPr marL="1028700" indent="0">
              <a:buNone/>
              <a:defRPr/>
            </a:lvl4pPr>
            <a:lvl5pPr marL="1371600" indent="0">
              <a:buNone/>
              <a:defRPr/>
            </a:lvl5pPr>
          </a:lstStyle>
          <a:p>
            <a:pPr lvl="0"/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68410382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24/08/2026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66801983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24/08/2026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86983773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24/08/2026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18758457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24/08/2026</a:t>
            </a:fld>
            <a:endParaRPr lang="pt-BR" dirty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7055914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9A9C8EA7-58C2-43B7-8E95-97DDC547F6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9245" y="360608"/>
            <a:ext cx="8512935" cy="6194737"/>
          </a:xfrm>
        </p:spPr>
        <p:txBody>
          <a:bodyPr anchor="ctr">
            <a:normAutofit/>
          </a:bodyPr>
          <a:lstStyle>
            <a:lvl1pPr marL="0" indent="0" algn="ctr">
              <a:buNone/>
              <a:defRPr sz="6000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342900" indent="0">
              <a:buNone/>
              <a:defRPr/>
            </a:lvl2pPr>
            <a:lvl3pPr marL="685800" indent="0">
              <a:buNone/>
              <a:defRPr/>
            </a:lvl3pPr>
            <a:lvl4pPr marL="1028700" indent="0">
              <a:buNone/>
              <a:defRPr/>
            </a:lvl4pPr>
            <a:lvl5pPr marL="1371600" indent="0">
              <a:buNone/>
              <a:defRPr/>
            </a:lvl5pPr>
          </a:lstStyle>
          <a:p>
            <a:pPr lvl="0"/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49172144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24/08/2026</a:t>
            </a:fld>
            <a:endParaRPr lang="pt-BR" dirty="0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69653211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24/08/2026</a:t>
            </a:fld>
            <a:endParaRPr lang="pt-BR" dirty="0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24740172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24/08/2026</a:t>
            </a:fld>
            <a:endParaRPr lang="pt-BR" dirty="0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03038924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24/08/2026</a:t>
            </a:fld>
            <a:endParaRPr lang="pt-BR" dirty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22815562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24/08/2026</a:t>
            </a:fld>
            <a:endParaRPr lang="pt-BR" dirty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19282679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24/08/2026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92151980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24/08/2026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88163911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9A9C8EA7-58C2-43B7-8E95-97DDC547F6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9245" y="360608"/>
            <a:ext cx="8512935" cy="6194737"/>
          </a:xfrm>
        </p:spPr>
        <p:txBody>
          <a:bodyPr anchor="ctr">
            <a:normAutofit/>
          </a:bodyPr>
          <a:lstStyle>
            <a:lvl1pPr marL="0" indent="0" algn="ctr">
              <a:buNone/>
              <a:defRPr sz="6000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342900" indent="0">
              <a:buNone/>
              <a:defRPr/>
            </a:lvl2pPr>
            <a:lvl3pPr marL="685800" indent="0">
              <a:buNone/>
              <a:defRPr/>
            </a:lvl3pPr>
            <a:lvl4pPr marL="1028700" indent="0">
              <a:buNone/>
              <a:defRPr/>
            </a:lvl4pPr>
            <a:lvl5pPr marL="1371600" indent="0">
              <a:buNone/>
              <a:defRPr/>
            </a:lvl5pPr>
          </a:lstStyle>
          <a:p>
            <a:pPr lvl="0"/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96043936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24/08/2026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132093021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24/08/2026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8969200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9D58DC6-C402-471E-A30C-A68C429049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C516033E-C1E5-4775-8037-E2A7E6D1FCD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2188A66F-1F79-4B6C-8B13-E8C0CA6450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24/08/2026</a:t>
            </a:fld>
            <a:endParaRPr lang="pt-BR" dirty="0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4633426D-6CEE-491B-BCD2-DEC05E416D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E84276EA-5A3A-4482-87FD-81B4AA19FF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559900562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24/08/2026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248555045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24/08/2026</a:t>
            </a:fld>
            <a:endParaRPr lang="pt-BR" dirty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87484314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24/08/2026</a:t>
            </a:fld>
            <a:endParaRPr lang="pt-BR" dirty="0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955106374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24/08/2026</a:t>
            </a:fld>
            <a:endParaRPr lang="pt-BR" dirty="0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287969670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24/08/2026</a:t>
            </a:fld>
            <a:endParaRPr lang="pt-BR" dirty="0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066715376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24/08/2026</a:t>
            </a:fld>
            <a:endParaRPr lang="pt-BR" dirty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415246159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24/08/2026</a:t>
            </a:fld>
            <a:endParaRPr lang="pt-BR" dirty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213008171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24/08/2026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002083345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24/08/2026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757352474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9A9C8EA7-58C2-43B7-8E95-97DDC547F6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9245" y="360608"/>
            <a:ext cx="8512935" cy="6194737"/>
          </a:xfrm>
        </p:spPr>
        <p:txBody>
          <a:bodyPr anchor="ctr">
            <a:normAutofit/>
          </a:bodyPr>
          <a:lstStyle>
            <a:lvl1pPr marL="0" indent="0" algn="ctr">
              <a:buNone/>
              <a:defRPr sz="6000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342900" indent="0">
              <a:buNone/>
              <a:defRPr/>
            </a:lvl2pPr>
            <a:lvl3pPr marL="685800" indent="0">
              <a:buNone/>
              <a:defRPr/>
            </a:lvl3pPr>
            <a:lvl4pPr marL="1028700" indent="0">
              <a:buNone/>
              <a:defRPr/>
            </a:lvl4pPr>
            <a:lvl5pPr marL="1371600" indent="0">
              <a:buNone/>
              <a:defRPr/>
            </a:lvl5pPr>
          </a:lstStyle>
          <a:p>
            <a:pPr lvl="0"/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5595403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3996511-4CF8-4F74-8DDE-88A927864A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C0BB0774-0F68-413B-A9D6-3AB79EAA22A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2A54F0EA-70DF-4C13-B7B4-09AF5AFBF76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5871F941-4B4D-483C-8E51-77E48CFE48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24/08/2026</a:t>
            </a:fld>
            <a:endParaRPr lang="pt-BR" dirty="0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093CBA6C-933A-4696-B615-05E1D011E0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B8BD9958-741A-4E62-9F64-99E9BA86F7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6066399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5464904-8A6D-4C76-92A0-5338649EEF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0879D13C-8C07-4839-A498-C59064435FF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87367A11-CCA7-455A-B8E5-FBA2DA88479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9E089EC4-B1DF-4D88-9FBF-AF1F54F1B3D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668CB825-EBD1-4CBE-AA5E-54CD5F1ED45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A634A501-79C1-44E1-B538-8346186398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24/08/2026</a:t>
            </a:fld>
            <a:endParaRPr lang="pt-BR" dirty="0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69DA8CFE-FA23-41EE-8AB1-32F6285D1D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C3D01CEF-92B3-4B69-B73A-9DF6AEC4B4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6182782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6ACE6AC-C2F6-4D3C-981B-EE72B204FC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5CDC9B8A-621D-455C-BA1F-7858E69728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24/08/2026</a:t>
            </a:fld>
            <a:endParaRPr lang="pt-BR" dirty="0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614373CA-52E0-4EB4-A506-94380265FD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7012D5B4-6D6D-4356-AE1A-8965F346B4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494307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EDC4E6FF-B5CC-49DF-BF47-C37977BD2C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24/08/2026</a:t>
            </a:fld>
            <a:endParaRPr lang="pt-BR" dirty="0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535C02D0-933E-4F4C-8059-B63DCADD36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8636D221-C53D-43B3-9F83-4B2B3E6BD7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2439276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F04A140-AB24-4679-993F-943EEC7978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CCB1DE3D-1B8D-4119-8BFE-CE74285910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F1AB25A4-5A3E-49D3-8064-1FC9D2DD301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C7CB92FF-1D85-4EDE-A01D-A1A52F376B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24/08/2026</a:t>
            </a:fld>
            <a:endParaRPr lang="pt-BR" dirty="0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0E7334E4-05B2-452C-B2A8-0DB4038EF1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961A90A2-E42B-4643-9FED-5998918C41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801416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3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8.xml"/><Relationship Id="rId7" Type="http://schemas.openxmlformats.org/officeDocument/2006/relationships/slideLayout" Target="../slideLayouts/slideLayout32.xml"/><Relationship Id="rId12" Type="http://schemas.openxmlformats.org/officeDocument/2006/relationships/slideLayout" Target="../slideLayouts/slideLayout37.xml"/><Relationship Id="rId2" Type="http://schemas.openxmlformats.org/officeDocument/2006/relationships/slideLayout" Target="../slideLayouts/slideLayout27.xml"/><Relationship Id="rId1" Type="http://schemas.openxmlformats.org/officeDocument/2006/relationships/slideLayout" Target="../slideLayouts/slideLayout26.xml"/><Relationship Id="rId6" Type="http://schemas.openxmlformats.org/officeDocument/2006/relationships/slideLayout" Target="../slideLayouts/slideLayout31.xml"/><Relationship Id="rId11" Type="http://schemas.openxmlformats.org/officeDocument/2006/relationships/slideLayout" Target="../slideLayouts/slideLayout36.xml"/><Relationship Id="rId5" Type="http://schemas.openxmlformats.org/officeDocument/2006/relationships/slideLayout" Target="../slideLayouts/slideLayout30.xml"/><Relationship Id="rId10" Type="http://schemas.openxmlformats.org/officeDocument/2006/relationships/slideLayout" Target="../slideLayouts/slideLayout35.xml"/><Relationship Id="rId4" Type="http://schemas.openxmlformats.org/officeDocument/2006/relationships/slideLayout" Target="../slideLayouts/slideLayout29.xml"/><Relationship Id="rId9" Type="http://schemas.openxmlformats.org/officeDocument/2006/relationships/slideLayout" Target="../slideLayouts/slideLayout34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5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40.xml"/><Relationship Id="rId7" Type="http://schemas.openxmlformats.org/officeDocument/2006/relationships/slideLayout" Target="../slideLayouts/slideLayout44.xml"/><Relationship Id="rId12" Type="http://schemas.openxmlformats.org/officeDocument/2006/relationships/slideLayout" Target="../slideLayouts/slideLayout49.xml"/><Relationship Id="rId2" Type="http://schemas.openxmlformats.org/officeDocument/2006/relationships/slideLayout" Target="../slideLayouts/slideLayout39.xml"/><Relationship Id="rId1" Type="http://schemas.openxmlformats.org/officeDocument/2006/relationships/slideLayout" Target="../slideLayouts/slideLayout38.xml"/><Relationship Id="rId6" Type="http://schemas.openxmlformats.org/officeDocument/2006/relationships/slideLayout" Target="../slideLayouts/slideLayout43.xml"/><Relationship Id="rId11" Type="http://schemas.openxmlformats.org/officeDocument/2006/relationships/slideLayout" Target="../slideLayouts/slideLayout48.xml"/><Relationship Id="rId5" Type="http://schemas.openxmlformats.org/officeDocument/2006/relationships/slideLayout" Target="../slideLayouts/slideLayout42.xml"/><Relationship Id="rId10" Type="http://schemas.openxmlformats.org/officeDocument/2006/relationships/slideLayout" Target="../slideLayouts/slideLayout47.xml"/><Relationship Id="rId4" Type="http://schemas.openxmlformats.org/officeDocument/2006/relationships/slideLayout" Target="../slideLayouts/slideLayout41.xml"/><Relationship Id="rId9" Type="http://schemas.openxmlformats.org/officeDocument/2006/relationships/slideLayout" Target="../slideLayouts/slideLayout4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15DE61B2-6732-43D9-A64F-23269AE33F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A83C659D-9227-4C85-BA69-241C599E841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806A18E1-FAD8-47D6-8D7E-C6905DDBF17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5B4CEA-D5C0-4C84-9516-DF51210ACADE}" type="datetimeFigureOut">
              <a:rPr lang="pt-BR" smtClean="0"/>
              <a:t>24/08/2026</a:t>
            </a:fld>
            <a:endParaRPr lang="pt-BR" dirty="0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55F61054-5AED-4EF5-912F-0D4FADA3491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 dirty="0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2E759C57-824F-4EBA-BD14-00BF13D86DB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7976813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708" r:id="rId3"/>
    <p:sldLayoutId id="2147483675" r:id="rId4"/>
    <p:sldLayoutId id="2147483676" r:id="rId5"/>
    <p:sldLayoutId id="2147483677" r:id="rId6"/>
    <p:sldLayoutId id="2147483678" r:id="rId7"/>
    <p:sldLayoutId id="2147483679" r:id="rId8"/>
    <p:sldLayoutId id="2147483680" r:id="rId9"/>
    <p:sldLayoutId id="2147483681" r:id="rId10"/>
    <p:sldLayoutId id="2147483682" r:id="rId11"/>
    <p:sldLayoutId id="2147483683" r:id="rId12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5B4CEA-D5C0-4C84-9516-DF51210ACADE}" type="datetimeFigureOut">
              <a:rPr lang="pt-BR" smtClean="0"/>
              <a:t>24/08/2026</a:t>
            </a:fld>
            <a:endParaRPr lang="pt-B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08404540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709" r:id="rId12"/>
    <p:sldLayoutId id="2147483712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5B4CEA-D5C0-4C84-9516-DF51210ACADE}" type="datetimeFigureOut">
              <a:rPr lang="pt-BR" smtClean="0"/>
              <a:t>24/08/2026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9130584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2" r:id="rId1"/>
    <p:sldLayoutId id="2147483733" r:id="rId2"/>
    <p:sldLayoutId id="2147483734" r:id="rId3"/>
    <p:sldLayoutId id="2147483735" r:id="rId4"/>
    <p:sldLayoutId id="2147483736" r:id="rId5"/>
    <p:sldLayoutId id="2147483737" r:id="rId6"/>
    <p:sldLayoutId id="2147483738" r:id="rId7"/>
    <p:sldLayoutId id="2147483739" r:id="rId8"/>
    <p:sldLayoutId id="2147483740" r:id="rId9"/>
    <p:sldLayoutId id="2147483741" r:id="rId10"/>
    <p:sldLayoutId id="2147483742" r:id="rId11"/>
    <p:sldLayoutId id="2147483756" r:id="rId12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5B4CEA-D5C0-4C84-9516-DF51210ACADE}" type="datetimeFigureOut">
              <a:rPr lang="pt-BR" smtClean="0"/>
              <a:t>24/08/2026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4154030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4" r:id="rId1"/>
    <p:sldLayoutId id="2147483745" r:id="rId2"/>
    <p:sldLayoutId id="2147483746" r:id="rId3"/>
    <p:sldLayoutId id="2147483747" r:id="rId4"/>
    <p:sldLayoutId id="2147483748" r:id="rId5"/>
    <p:sldLayoutId id="2147483749" r:id="rId6"/>
    <p:sldLayoutId id="2147483750" r:id="rId7"/>
    <p:sldLayoutId id="2147483751" r:id="rId8"/>
    <p:sldLayoutId id="2147483752" r:id="rId9"/>
    <p:sldLayoutId id="2147483753" r:id="rId10"/>
    <p:sldLayoutId id="2147483754" r:id="rId11"/>
    <p:sldLayoutId id="2147483755" r:id="rId12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9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9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9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9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7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7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7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BAA79AF-8A18-4E34-8AB6-3DA974BAD5F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87383" y="640080"/>
            <a:ext cx="8569234" cy="5603965"/>
          </a:xfrm>
        </p:spPr>
        <p:txBody>
          <a:bodyPr anchor="ctr">
            <a:normAutofit/>
          </a:bodyPr>
          <a:lstStyle/>
          <a:p>
            <a:pPr algn="ctr"/>
            <a:r>
              <a:rPr lang="pt-BR" sz="7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25º</a:t>
            </a:r>
            <a:r>
              <a:rPr lang="pt-BR" sz="72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Domingo</a:t>
            </a:r>
            <a:br>
              <a:rPr lang="pt-BR" sz="72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t-BR" sz="72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Tempo Comum</a:t>
            </a:r>
            <a:br>
              <a:rPr lang="pt-BR" sz="72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t-BR" sz="72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20/09/2026</a:t>
            </a:r>
          </a:p>
        </p:txBody>
      </p:sp>
    </p:spTree>
    <p:extLst>
      <p:ext uri="{BB962C8B-B14F-4D97-AF65-F5344CB8AC3E}">
        <p14:creationId xmlns:p14="http://schemas.microsoft.com/office/powerpoint/2010/main" val="50477399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CC4E67FA-4087-412E-98C5-3399F3AA54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8896" y="115747"/>
            <a:ext cx="8808333" cy="6620719"/>
          </a:xfrm>
        </p:spPr>
        <p:txBody>
          <a:bodyPr anchor="ctr">
            <a:noAutofit/>
          </a:bodyPr>
          <a:lstStyle/>
          <a:p>
            <a:r>
              <a:rPr lang="pt-BR" sz="6600" b="1" i="1" dirty="0"/>
              <a:t> </a:t>
            </a:r>
          </a:p>
          <a:p>
            <a:r>
              <a:rPr lang="pt-BR" sz="6600" b="1" i="1" dirty="0"/>
              <a:t>Eu sou a salvação do povo meu, do povo meu, quem diz é o Senhor. Se o povo por mim clama, seu Deus serei e ouvirei pra sempre o seu clamor.</a:t>
            </a:r>
          </a:p>
          <a:p>
            <a:endParaRPr lang="pt-BR" sz="5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7099816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0996281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04949" y="326571"/>
            <a:ext cx="8110401" cy="6244046"/>
          </a:xfrm>
        </p:spPr>
        <p:txBody>
          <a:bodyPr anchor="ctr">
            <a:normAutofit/>
          </a:bodyPr>
          <a:lstStyle/>
          <a:p>
            <a:r>
              <a:rPr lang="pt-BR" sz="6600" b="1" i="1" dirty="0"/>
              <a:t>Salmo</a:t>
            </a:r>
          </a:p>
          <a:p>
            <a:r>
              <a:rPr lang="pt-BR" sz="6600" b="1" i="1" dirty="0"/>
              <a:t> Responsorial</a:t>
            </a:r>
            <a:br>
              <a:rPr lang="pt-BR" sz="6600" b="1" i="1" dirty="0"/>
            </a:br>
            <a:endParaRPr lang="pt-BR" sz="6600" b="1" i="1" dirty="0"/>
          </a:p>
        </p:txBody>
      </p:sp>
    </p:spTree>
    <p:extLst>
      <p:ext uri="{BB962C8B-B14F-4D97-AF65-F5344CB8AC3E}">
        <p14:creationId xmlns:p14="http://schemas.microsoft.com/office/powerpoint/2010/main" val="359264521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89367" y="326570"/>
            <a:ext cx="8530542" cy="6247849"/>
          </a:xfrm>
        </p:spPr>
        <p:txBody>
          <a:bodyPr anchor="ctr">
            <a:normAutofit/>
          </a:bodyPr>
          <a:lstStyle/>
          <a:p>
            <a:r>
              <a:rPr lang="pt-BR" sz="8800" b="1" i="1" dirty="0"/>
              <a:t>O Senhor está perto da pessoa que o invoca!</a:t>
            </a:r>
          </a:p>
        </p:txBody>
      </p:sp>
    </p:spTree>
    <p:extLst>
      <p:ext uri="{BB962C8B-B14F-4D97-AF65-F5344CB8AC3E}">
        <p14:creationId xmlns:p14="http://schemas.microsoft.com/office/powerpoint/2010/main" val="309920479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72659614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39485" y="561704"/>
            <a:ext cx="8669383" cy="6029234"/>
          </a:xfrm>
        </p:spPr>
        <p:txBody>
          <a:bodyPr anchor="ctr">
            <a:normAutofit fontScale="92500" lnSpcReduction="10000"/>
          </a:bodyPr>
          <a:lstStyle/>
          <a:p>
            <a:r>
              <a:rPr lang="pt-BR" sz="6600" b="1" i="1" dirty="0"/>
              <a:t>Aleluia, aleluia, aleluia.</a:t>
            </a:r>
          </a:p>
          <a:p>
            <a:r>
              <a:rPr lang="pt-BR" sz="6600" i="1" dirty="0"/>
              <a:t>Vinde abrir o nosso coração, Senhor; ó Senhor, abri o nosso coração,</a:t>
            </a:r>
          </a:p>
          <a:p>
            <a:r>
              <a:rPr lang="pt-BR" sz="6600" i="1" dirty="0"/>
              <a:t>e, então, do vosso Filho a palavra, poderemos acolher com muito amor!</a:t>
            </a:r>
          </a:p>
        </p:txBody>
      </p:sp>
    </p:spTree>
    <p:extLst>
      <p:ext uri="{BB962C8B-B14F-4D97-AF65-F5344CB8AC3E}">
        <p14:creationId xmlns:p14="http://schemas.microsoft.com/office/powerpoint/2010/main" val="38103710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628650" y="574766"/>
            <a:ext cx="7886700" cy="5602197"/>
          </a:xfrm>
        </p:spPr>
        <p:txBody>
          <a:bodyPr anchor="ctr"/>
          <a:lstStyle/>
          <a:p>
            <a:pPr marL="0" indent="0" algn="ctr">
              <a:buNone/>
            </a:pPr>
            <a:endParaRPr lang="pt-BR" sz="8800" b="1" i="1" dirty="0"/>
          </a:p>
          <a:p>
            <a:pPr marL="0" indent="0" algn="ctr">
              <a:buNone/>
            </a:pPr>
            <a:endParaRPr lang="pt-BR" sz="96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56643817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idx="4294967295"/>
          </p:nvPr>
        </p:nvSpPr>
        <p:spPr>
          <a:xfrm>
            <a:off x="628650" y="270588"/>
            <a:ext cx="7886700" cy="923731"/>
          </a:xfrm>
        </p:spPr>
        <p:txBody>
          <a:bodyPr>
            <a:normAutofit/>
          </a:bodyPr>
          <a:lstStyle/>
          <a:p>
            <a:pPr algn="ctr"/>
            <a:r>
              <a:rPr lang="pt-BR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Preces da Comunidade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22514" y="1194320"/>
            <a:ext cx="8343693" cy="5232606"/>
          </a:xfrm>
        </p:spPr>
        <p:txBody>
          <a:bodyPr anchor="ctr">
            <a:normAutofit/>
          </a:bodyPr>
          <a:lstStyle/>
          <a:p>
            <a:pPr marL="0" indent="0" algn="ctr">
              <a:buNone/>
            </a:pPr>
            <a:r>
              <a:rPr lang="pt-BR" sz="8000" b="1" i="1" dirty="0"/>
              <a:t>Senhor, escutai a nossa prece!</a:t>
            </a:r>
          </a:p>
        </p:txBody>
      </p:sp>
    </p:spTree>
    <p:extLst>
      <p:ext uri="{BB962C8B-B14F-4D97-AF65-F5344CB8AC3E}">
        <p14:creationId xmlns:p14="http://schemas.microsoft.com/office/powerpoint/2010/main" val="23853207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09451" y="326571"/>
            <a:ext cx="8005899" cy="5995852"/>
          </a:xfrm>
        </p:spPr>
        <p:txBody>
          <a:bodyPr anchor="ctr"/>
          <a:lstStyle/>
          <a:p>
            <a:pPr marL="0" indent="0" algn="ctr">
              <a:buNone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4390380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idx="4294967295"/>
          </p:nvPr>
        </p:nvSpPr>
        <p:spPr>
          <a:xfrm>
            <a:off x="628650" y="365127"/>
            <a:ext cx="7886700" cy="849719"/>
          </a:xfrm>
        </p:spPr>
        <p:txBody>
          <a:bodyPr/>
          <a:lstStyle/>
          <a:p>
            <a:pPr algn="ctr"/>
            <a:r>
              <a:rPr lang="pt-B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Preparação das Oferendas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13509" y="1214846"/>
            <a:ext cx="8608422" cy="5389154"/>
          </a:xfrm>
        </p:spPr>
        <p:txBody>
          <a:bodyPr>
            <a:noAutofit/>
          </a:bodyPr>
          <a:lstStyle/>
          <a:p>
            <a:r>
              <a:rPr lang="pt-BR" sz="6600" b="1" i="1" dirty="0"/>
              <a:t>Apresentamos, Senhor, estes dons,</a:t>
            </a:r>
          </a:p>
          <a:p>
            <a:r>
              <a:rPr lang="pt-BR" sz="6600" b="1" i="1" dirty="0"/>
              <a:t>Bendito sejas, pra sempre, Senhor.</a:t>
            </a:r>
          </a:p>
        </p:txBody>
      </p:sp>
    </p:spTree>
    <p:extLst>
      <p:ext uri="{BB962C8B-B14F-4D97-AF65-F5344CB8AC3E}">
        <p14:creationId xmlns:p14="http://schemas.microsoft.com/office/powerpoint/2010/main" val="4446716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782539"/>
          </a:xfrm>
        </p:spPr>
        <p:txBody>
          <a:bodyPr/>
          <a:lstStyle/>
          <a:p>
            <a:pPr algn="ctr"/>
            <a:r>
              <a:rPr lang="pt-B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Refrão </a:t>
            </a:r>
            <a:r>
              <a:rPr lang="pt-BR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Orante</a:t>
            </a:r>
            <a:endParaRPr lang="pt-BR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75861" y="1287624"/>
            <a:ext cx="8220270" cy="5205250"/>
          </a:xfrm>
        </p:spPr>
        <p:txBody>
          <a:bodyPr anchor="ctr">
            <a:normAutofit/>
          </a:bodyPr>
          <a:lstStyle/>
          <a:p>
            <a:pPr marL="0" indent="0" algn="ctr">
              <a:buNone/>
            </a:pPr>
            <a:r>
              <a:rPr lang="pt-BR" sz="7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Palavra de Deus é luz, que nos guia na escuridão: é semente de paz, de justiça e perdão.</a:t>
            </a:r>
          </a:p>
        </p:txBody>
      </p:sp>
    </p:spTree>
    <p:extLst>
      <p:ext uri="{BB962C8B-B14F-4D97-AF65-F5344CB8AC3E}">
        <p14:creationId xmlns:p14="http://schemas.microsoft.com/office/powerpoint/2010/main" val="223075117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92597" y="81023"/>
            <a:ext cx="8947231" cy="6597568"/>
          </a:xfrm>
        </p:spPr>
        <p:txBody>
          <a:bodyPr anchor="ctr">
            <a:noAutofit/>
          </a:bodyPr>
          <a:lstStyle/>
          <a:p>
            <a:r>
              <a:rPr lang="pt-BR" sz="6600" i="1" dirty="0"/>
              <a:t>Bendito sejas, Senhor,</a:t>
            </a:r>
          </a:p>
          <a:p>
            <a:r>
              <a:rPr lang="pt-BR" sz="6600" i="1" dirty="0"/>
              <a:t>Por este pão que nos deste, Fruto do trabalho,</a:t>
            </a:r>
          </a:p>
          <a:p>
            <a:r>
              <a:rPr lang="pt-BR" sz="6600" i="1" dirty="0"/>
              <a:t>Será pão da nossa vida.</a:t>
            </a:r>
          </a:p>
        </p:txBody>
      </p:sp>
    </p:spTree>
    <p:extLst>
      <p:ext uri="{BB962C8B-B14F-4D97-AF65-F5344CB8AC3E}">
        <p14:creationId xmlns:p14="http://schemas.microsoft.com/office/powerpoint/2010/main" val="211360778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09007" y="326570"/>
            <a:ext cx="8699862" cy="6348549"/>
          </a:xfrm>
        </p:spPr>
        <p:txBody>
          <a:bodyPr anchor="ctr">
            <a:noAutofit/>
          </a:bodyPr>
          <a:lstStyle/>
          <a:p>
            <a:r>
              <a:rPr lang="pt-BR" sz="6600" b="1" i="1" dirty="0"/>
              <a:t>Apresentamos, Senhor, estes dons,</a:t>
            </a:r>
          </a:p>
          <a:p>
            <a:r>
              <a:rPr lang="pt-BR" sz="6600" b="1" i="1" dirty="0"/>
              <a:t>Bendito sejas, pra sempre, Senhor.</a:t>
            </a:r>
          </a:p>
        </p:txBody>
      </p:sp>
    </p:spTree>
    <p:extLst>
      <p:ext uri="{BB962C8B-B14F-4D97-AF65-F5344CB8AC3E}">
        <p14:creationId xmlns:p14="http://schemas.microsoft.com/office/powerpoint/2010/main" val="185021653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C91774-603C-35C8-525E-1A89AE1D0E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8B3821DF-1D5F-BB3D-2781-DDCB51FD3EC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7322" y="138896"/>
            <a:ext cx="8935655" cy="6536223"/>
          </a:xfrm>
        </p:spPr>
        <p:txBody>
          <a:bodyPr anchor="ctr">
            <a:noAutofit/>
          </a:bodyPr>
          <a:lstStyle/>
          <a:p>
            <a:r>
              <a:rPr lang="pt-BR" sz="6600" i="1" dirty="0"/>
              <a:t>Bendito sejas, Senhor,</a:t>
            </a:r>
          </a:p>
          <a:p>
            <a:r>
              <a:rPr lang="pt-BR" sz="6600" i="1" dirty="0"/>
              <a:t>Por este vinho tão puro,</a:t>
            </a:r>
          </a:p>
          <a:p>
            <a:r>
              <a:rPr lang="pt-BR" sz="6600" i="1" dirty="0"/>
              <a:t>Fruto da videira,</a:t>
            </a:r>
          </a:p>
          <a:p>
            <a:r>
              <a:rPr lang="pt-BR" sz="6600" i="1" dirty="0"/>
              <a:t>Será nossa salvação.</a:t>
            </a:r>
          </a:p>
        </p:txBody>
      </p:sp>
    </p:spTree>
    <p:extLst>
      <p:ext uri="{BB962C8B-B14F-4D97-AF65-F5344CB8AC3E}">
        <p14:creationId xmlns:p14="http://schemas.microsoft.com/office/powerpoint/2010/main" val="244155349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9C2EE9-97F9-42FB-9811-1DA0743312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B08C1465-D4C5-BBB1-C21C-EF3F0A03D1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9007" y="326570"/>
            <a:ext cx="8699862" cy="6348549"/>
          </a:xfrm>
        </p:spPr>
        <p:txBody>
          <a:bodyPr anchor="ctr">
            <a:noAutofit/>
          </a:bodyPr>
          <a:lstStyle/>
          <a:p>
            <a:r>
              <a:rPr lang="pt-BR" sz="6600" b="1" i="1" dirty="0"/>
              <a:t>Apresentamos, Senhor, estes dons,</a:t>
            </a:r>
          </a:p>
          <a:p>
            <a:r>
              <a:rPr lang="pt-BR" sz="6600" b="1" i="1" dirty="0"/>
              <a:t>Bendito sejas, pra sempre, Senhor.</a:t>
            </a:r>
          </a:p>
        </p:txBody>
      </p:sp>
    </p:spTree>
    <p:extLst>
      <p:ext uri="{BB962C8B-B14F-4D97-AF65-F5344CB8AC3E}">
        <p14:creationId xmlns:p14="http://schemas.microsoft.com/office/powerpoint/2010/main" val="386529762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06AE64-2461-19DC-FF7F-9C530E3D7B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E6427927-C6C6-67A8-53B1-DD50190E00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9007" y="326570"/>
            <a:ext cx="8699862" cy="6348549"/>
          </a:xfrm>
        </p:spPr>
        <p:txBody>
          <a:bodyPr anchor="ctr">
            <a:noAutofit/>
          </a:bodyPr>
          <a:lstStyle/>
          <a:p>
            <a:r>
              <a:rPr lang="pt-BR" sz="6600" i="1" dirty="0"/>
              <a:t>Bendito sejas, Senhor</a:t>
            </a:r>
          </a:p>
          <a:p>
            <a:r>
              <a:rPr lang="pt-BR" sz="6600" i="1" dirty="0"/>
              <a:t>Por tudo quanto nos deste, Nós te agradecemos</a:t>
            </a:r>
          </a:p>
          <a:p>
            <a:r>
              <a:rPr lang="pt-BR" sz="6600" i="1" dirty="0"/>
              <a:t>Pelos dons que recebemos.</a:t>
            </a:r>
          </a:p>
        </p:txBody>
      </p:sp>
    </p:spTree>
    <p:extLst>
      <p:ext uri="{BB962C8B-B14F-4D97-AF65-F5344CB8AC3E}">
        <p14:creationId xmlns:p14="http://schemas.microsoft.com/office/powerpoint/2010/main" val="428333160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3DACE1-43E9-7CB1-2CA8-7C9DB7F077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B24F0323-65B8-A8D2-11F5-652166FE86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9007" y="326570"/>
            <a:ext cx="8699862" cy="6348549"/>
          </a:xfrm>
        </p:spPr>
        <p:txBody>
          <a:bodyPr anchor="ctr">
            <a:noAutofit/>
          </a:bodyPr>
          <a:lstStyle/>
          <a:p>
            <a:r>
              <a:rPr lang="pt-BR" sz="6600" b="1" i="1" dirty="0"/>
              <a:t>Apresentamos, Senhor, estes dons,</a:t>
            </a:r>
          </a:p>
          <a:p>
            <a:r>
              <a:rPr lang="pt-BR" sz="6600" b="1" i="1" dirty="0"/>
              <a:t>Bendito sejas, pra sempre, Senhor.</a:t>
            </a:r>
          </a:p>
        </p:txBody>
      </p:sp>
    </p:spTree>
    <p:extLst>
      <p:ext uri="{BB962C8B-B14F-4D97-AF65-F5344CB8AC3E}">
        <p14:creationId xmlns:p14="http://schemas.microsoft.com/office/powerpoint/2010/main" val="289172301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61884558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628650" y="444137"/>
            <a:ext cx="7886700" cy="5732826"/>
          </a:xfrm>
        </p:spPr>
        <p:txBody>
          <a:bodyPr anchor="ctr">
            <a:normAutofit/>
          </a:bodyPr>
          <a:lstStyle/>
          <a:p>
            <a:pPr marL="0" indent="0" algn="ctr">
              <a:buNone/>
            </a:pPr>
            <a:r>
              <a:rPr lang="pt-BR" sz="8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Oração Eucarística</a:t>
            </a:r>
          </a:p>
          <a:p>
            <a:pPr marL="0" indent="0" algn="ctr">
              <a:buNone/>
            </a:pPr>
            <a:r>
              <a:rPr lang="pt-BR" sz="8800" b="1" i="1" dirty="0"/>
              <a:t>II</a:t>
            </a:r>
            <a:endParaRPr lang="pt-BR" sz="88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057423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t-BR" sz="8800" b="1" i="1" dirty="0"/>
              <a:t>Santo</a:t>
            </a:r>
          </a:p>
        </p:txBody>
      </p:sp>
    </p:spTree>
    <p:extLst>
      <p:ext uri="{BB962C8B-B14F-4D97-AF65-F5344CB8AC3E}">
        <p14:creationId xmlns:p14="http://schemas.microsoft.com/office/powerpoint/2010/main" val="297652713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 b="1" i="1" dirty="0"/>
          </a:p>
        </p:txBody>
      </p:sp>
    </p:spTree>
    <p:extLst>
      <p:ext uri="{BB962C8B-B14F-4D97-AF65-F5344CB8AC3E}">
        <p14:creationId xmlns:p14="http://schemas.microsoft.com/office/powerpoint/2010/main" val="1209767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CC4E67FA-4087-412E-98C5-3399F3AA54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352697"/>
            <a:ext cx="7886700" cy="5824266"/>
          </a:xfrm>
        </p:spPr>
        <p:txBody>
          <a:bodyPr/>
          <a:lstStyle/>
          <a:p>
            <a:pPr marL="0" indent="0">
              <a:buNone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25377449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t-BR" sz="8800" b="1" i="1" dirty="0"/>
              <a:t>Enviai vosso Espírito Santo!</a:t>
            </a:r>
          </a:p>
        </p:txBody>
      </p:sp>
    </p:spTree>
    <p:extLst>
      <p:ext uri="{BB962C8B-B14F-4D97-AF65-F5344CB8AC3E}">
        <p14:creationId xmlns:p14="http://schemas.microsoft.com/office/powerpoint/2010/main" val="238364161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 b="1" i="1" dirty="0"/>
          </a:p>
        </p:txBody>
      </p:sp>
    </p:spTree>
    <p:extLst>
      <p:ext uri="{BB962C8B-B14F-4D97-AF65-F5344CB8AC3E}">
        <p14:creationId xmlns:p14="http://schemas.microsoft.com/office/powerpoint/2010/main" val="141249513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>
          <a:xfrm>
            <a:off x="92597" y="127322"/>
            <a:ext cx="8912507" cy="6609144"/>
          </a:xfrm>
        </p:spPr>
        <p:txBody>
          <a:bodyPr>
            <a:noAutofit/>
          </a:bodyPr>
          <a:lstStyle/>
          <a:p>
            <a:r>
              <a:rPr lang="pt-BR" sz="7000" b="1" i="1" dirty="0"/>
              <a:t>Anunciamos, Senhor, a vossa morte e proclamamos a vossa ressurreição. Vinde, Senhor Jesus!</a:t>
            </a:r>
          </a:p>
        </p:txBody>
      </p:sp>
    </p:spTree>
    <p:extLst>
      <p:ext uri="{BB962C8B-B14F-4D97-AF65-F5344CB8AC3E}">
        <p14:creationId xmlns:p14="http://schemas.microsoft.com/office/powerpoint/2010/main" val="410609773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 b="1" i="1" dirty="0"/>
          </a:p>
        </p:txBody>
      </p:sp>
    </p:spTree>
    <p:extLst>
      <p:ext uri="{BB962C8B-B14F-4D97-AF65-F5344CB8AC3E}">
        <p14:creationId xmlns:p14="http://schemas.microsoft.com/office/powerpoint/2010/main" val="141076552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t-BR" sz="8800" b="1" i="1" dirty="0"/>
              <a:t>Aceitai, ó Senhor, a nossa oferta!</a:t>
            </a:r>
          </a:p>
        </p:txBody>
      </p:sp>
    </p:spTree>
    <p:extLst>
      <p:ext uri="{BB962C8B-B14F-4D97-AF65-F5344CB8AC3E}">
        <p14:creationId xmlns:p14="http://schemas.microsoft.com/office/powerpoint/2010/main" val="372135172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 b="1" i="1" dirty="0"/>
          </a:p>
        </p:txBody>
      </p:sp>
    </p:spTree>
    <p:extLst>
      <p:ext uri="{BB962C8B-B14F-4D97-AF65-F5344CB8AC3E}">
        <p14:creationId xmlns:p14="http://schemas.microsoft.com/office/powerpoint/2010/main" val="43297060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t-BR" sz="8800" b="1" i="1" dirty="0"/>
              <a:t>O Espírito nos una num só corpo!</a:t>
            </a:r>
          </a:p>
        </p:txBody>
      </p:sp>
    </p:spTree>
    <p:extLst>
      <p:ext uri="{BB962C8B-B14F-4D97-AF65-F5344CB8AC3E}">
        <p14:creationId xmlns:p14="http://schemas.microsoft.com/office/powerpoint/2010/main" val="397234193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5391274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t-BR" sz="8800" b="1" i="1" dirty="0"/>
              <a:t>Lembrai vos ó Pai, da vossa Igreja!</a:t>
            </a:r>
          </a:p>
        </p:txBody>
      </p:sp>
    </p:spTree>
    <p:extLst>
      <p:ext uri="{BB962C8B-B14F-4D97-AF65-F5344CB8AC3E}">
        <p14:creationId xmlns:p14="http://schemas.microsoft.com/office/powerpoint/2010/main" val="195459617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625228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idx="4294967295"/>
          </p:nvPr>
        </p:nvSpPr>
        <p:spPr>
          <a:xfrm>
            <a:off x="628650" y="365127"/>
            <a:ext cx="7886700" cy="676595"/>
          </a:xfrm>
        </p:spPr>
        <p:txBody>
          <a:bodyPr>
            <a:normAutofit/>
          </a:bodyPr>
          <a:lstStyle/>
          <a:p>
            <a:pPr algn="ctr"/>
            <a:r>
              <a:rPr lang="pt-BR" sz="35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Canto de Abertura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73620" y="1041722"/>
            <a:ext cx="8762035" cy="5590572"/>
          </a:xfrm>
        </p:spPr>
        <p:txBody>
          <a:bodyPr>
            <a:noAutofit/>
          </a:bodyPr>
          <a:lstStyle/>
          <a:p>
            <a:r>
              <a:rPr lang="pt-BR" b="1" i="1" dirty="0"/>
              <a:t>Eu sou a salvação do povo meu, do povo meu, quem diz é o Senhor. Se o povo por mim clama, seu Deus serei e ouvirei pra sempre o seu clamor.</a:t>
            </a:r>
          </a:p>
        </p:txBody>
      </p:sp>
    </p:spTree>
    <p:extLst>
      <p:ext uri="{BB962C8B-B14F-4D97-AF65-F5344CB8AC3E}">
        <p14:creationId xmlns:p14="http://schemas.microsoft.com/office/powerpoint/2010/main" val="417131987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t-BR" sz="8800" b="1" i="1" dirty="0"/>
              <a:t> Concedei-lhes ó Senhor, a luz eterna!</a:t>
            </a:r>
          </a:p>
        </p:txBody>
      </p:sp>
    </p:spTree>
    <p:extLst>
      <p:ext uri="{BB962C8B-B14F-4D97-AF65-F5344CB8AC3E}">
        <p14:creationId xmlns:p14="http://schemas.microsoft.com/office/powerpoint/2010/main" val="2076511913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75908156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09451" y="326571"/>
            <a:ext cx="8005899" cy="5995852"/>
          </a:xfrm>
        </p:spPr>
        <p:txBody>
          <a:bodyPr anchor="ctr">
            <a:normAutofit/>
          </a:bodyPr>
          <a:lstStyle/>
          <a:p>
            <a:pPr marL="0" indent="0" algn="ctr">
              <a:buNone/>
            </a:pPr>
            <a:r>
              <a:rPr lang="pt-BR" sz="8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Canto de Comunhão</a:t>
            </a:r>
          </a:p>
        </p:txBody>
      </p:sp>
    </p:spTree>
    <p:extLst>
      <p:ext uri="{BB962C8B-B14F-4D97-AF65-F5344CB8AC3E}">
        <p14:creationId xmlns:p14="http://schemas.microsoft.com/office/powerpoint/2010/main" val="1725433284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>
          <a:xfrm>
            <a:off x="235131" y="360608"/>
            <a:ext cx="8752115" cy="6379826"/>
          </a:xfrm>
        </p:spPr>
        <p:txBody>
          <a:bodyPr>
            <a:normAutofit fontScale="85000" lnSpcReduction="20000"/>
          </a:bodyPr>
          <a:lstStyle/>
          <a:p>
            <a:r>
              <a:rPr lang="pt-BR" sz="6600" b="1" i="1" dirty="0"/>
              <a:t>Quem são, quem são, quem serão, no fim,</a:t>
            </a:r>
          </a:p>
          <a:p>
            <a:r>
              <a:rPr lang="pt-BR" sz="6600" b="1" i="1" dirty="0"/>
              <a:t>do Reino teu os herdeiros?</a:t>
            </a:r>
          </a:p>
          <a:p>
            <a:r>
              <a:rPr lang="pt-BR" sz="6600" b="1" i="1" dirty="0"/>
              <a:t>Senhor, já nos ensinaste:</a:t>
            </a:r>
          </a:p>
          <a:p>
            <a:r>
              <a:rPr lang="pt-BR" sz="6600" b="1" i="1" dirty="0"/>
              <a:t>“Os últimos são primeiros!”</a:t>
            </a:r>
          </a:p>
          <a:p>
            <a:r>
              <a:rPr lang="pt-BR" sz="6600" b="1" i="1" dirty="0"/>
              <a:t>E quem à frente quiser ficar</a:t>
            </a:r>
          </a:p>
          <a:p>
            <a:r>
              <a:rPr lang="pt-BR" sz="6600" b="1" i="1" dirty="0"/>
              <a:t>no Reino são derradeiros.</a:t>
            </a:r>
          </a:p>
          <a:p>
            <a:r>
              <a:rPr lang="pt-BR" sz="6600" b="1" i="1" dirty="0"/>
              <a:t>E quem à frente quiser ficar</a:t>
            </a:r>
          </a:p>
          <a:p>
            <a:r>
              <a:rPr lang="pt-BR" sz="6600" b="1" i="1" dirty="0"/>
              <a:t>no Reino são derradeiros.</a:t>
            </a:r>
          </a:p>
        </p:txBody>
      </p:sp>
    </p:spTree>
    <p:extLst>
      <p:ext uri="{BB962C8B-B14F-4D97-AF65-F5344CB8AC3E}">
        <p14:creationId xmlns:p14="http://schemas.microsoft.com/office/powerpoint/2010/main" val="3594302985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>
          <a:xfrm>
            <a:off x="235131" y="360608"/>
            <a:ext cx="8752115" cy="6379826"/>
          </a:xfrm>
        </p:spPr>
        <p:txBody>
          <a:bodyPr>
            <a:normAutofit/>
          </a:bodyPr>
          <a:lstStyle/>
          <a:p>
            <a:r>
              <a:rPr lang="pt-BR" i="1" dirty="0"/>
              <a:t>Bendiz, Minh 'alma, o Senhor! Seu nome seja louvado! Minh 'alma, louva o Senhor,  por tudo que me tem dado! Me cura as enfermidades e me perdoa os pecados.</a:t>
            </a:r>
          </a:p>
        </p:txBody>
      </p:sp>
    </p:spTree>
    <p:extLst>
      <p:ext uri="{BB962C8B-B14F-4D97-AF65-F5344CB8AC3E}">
        <p14:creationId xmlns:p14="http://schemas.microsoft.com/office/powerpoint/2010/main" val="103753657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>
          <a:xfrm>
            <a:off x="235131" y="360608"/>
            <a:ext cx="8752115" cy="6379826"/>
          </a:xfrm>
        </p:spPr>
        <p:txBody>
          <a:bodyPr>
            <a:normAutofit fontScale="85000" lnSpcReduction="20000"/>
          </a:bodyPr>
          <a:lstStyle/>
          <a:p>
            <a:r>
              <a:rPr lang="pt-BR" sz="6600" b="1" i="1"/>
              <a:t>Quem são, quem são, quem serão, no fim,</a:t>
            </a:r>
          </a:p>
          <a:p>
            <a:r>
              <a:rPr lang="pt-BR" sz="6600" b="1" i="1"/>
              <a:t>do Reino teu os herdeiros?</a:t>
            </a:r>
          </a:p>
          <a:p>
            <a:r>
              <a:rPr lang="pt-BR" sz="6600" b="1" i="1"/>
              <a:t>Senhor, já nos ensinaste:</a:t>
            </a:r>
          </a:p>
          <a:p>
            <a:r>
              <a:rPr lang="pt-BR" sz="6600" b="1" i="1"/>
              <a:t>“Os últimos são primeiros!”</a:t>
            </a:r>
          </a:p>
          <a:p>
            <a:r>
              <a:rPr lang="pt-BR" sz="6600" b="1" i="1"/>
              <a:t>E quem à frente quiser ficar</a:t>
            </a:r>
          </a:p>
          <a:p>
            <a:r>
              <a:rPr lang="pt-BR" sz="6600" b="1" i="1"/>
              <a:t>no Reino são derradeiros.</a:t>
            </a:r>
          </a:p>
          <a:p>
            <a:r>
              <a:rPr lang="pt-BR" sz="6600" b="1" i="1"/>
              <a:t>E quem à frente quiser ficar</a:t>
            </a:r>
          </a:p>
          <a:p>
            <a:r>
              <a:rPr lang="pt-BR" sz="6600" b="1" i="1"/>
              <a:t>no Reino são derradeiros.</a:t>
            </a:r>
            <a:endParaRPr lang="pt-BR" sz="6600" b="1" i="1" dirty="0"/>
          </a:p>
        </p:txBody>
      </p:sp>
    </p:spTree>
    <p:extLst>
      <p:ext uri="{BB962C8B-B14F-4D97-AF65-F5344CB8AC3E}">
        <p14:creationId xmlns:p14="http://schemas.microsoft.com/office/powerpoint/2010/main" val="570112084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>
          <a:xfrm>
            <a:off x="235131" y="360608"/>
            <a:ext cx="8752115" cy="6379826"/>
          </a:xfrm>
        </p:spPr>
        <p:txBody>
          <a:bodyPr/>
          <a:lstStyle/>
          <a:p>
            <a:r>
              <a:rPr lang="pt-BR" i="1" dirty="0"/>
              <a:t>Me tira da tira da triste morte, me dá carinho e amor. Com sua misericórdia do abismo ele me tirou, e, como se eu fosse águia, vem renovar meu vigor.</a:t>
            </a:r>
          </a:p>
        </p:txBody>
      </p:sp>
    </p:spTree>
    <p:extLst>
      <p:ext uri="{BB962C8B-B14F-4D97-AF65-F5344CB8AC3E}">
        <p14:creationId xmlns:p14="http://schemas.microsoft.com/office/powerpoint/2010/main" val="3981292881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>
          <a:xfrm>
            <a:off x="235131" y="185195"/>
            <a:ext cx="8752115" cy="6555239"/>
          </a:xfrm>
        </p:spPr>
        <p:txBody>
          <a:bodyPr>
            <a:normAutofit fontScale="85000" lnSpcReduction="20000"/>
          </a:bodyPr>
          <a:lstStyle/>
          <a:p>
            <a:r>
              <a:rPr lang="pt-BR" sz="6600" b="1" i="1"/>
              <a:t>Quem são, quem são, quem serão, no fim,</a:t>
            </a:r>
          </a:p>
          <a:p>
            <a:r>
              <a:rPr lang="pt-BR" sz="6600" b="1" i="1"/>
              <a:t>do Reino teu os herdeiros?</a:t>
            </a:r>
          </a:p>
          <a:p>
            <a:r>
              <a:rPr lang="pt-BR" sz="6600" b="1" i="1"/>
              <a:t>Senhor, já nos ensinaste:</a:t>
            </a:r>
          </a:p>
          <a:p>
            <a:r>
              <a:rPr lang="pt-BR" sz="6600" b="1" i="1"/>
              <a:t>“Os últimos são primeiros!”</a:t>
            </a:r>
          </a:p>
          <a:p>
            <a:r>
              <a:rPr lang="pt-BR" sz="6600" b="1" i="1"/>
              <a:t>E quem à frente quiser ficar</a:t>
            </a:r>
          </a:p>
          <a:p>
            <a:r>
              <a:rPr lang="pt-BR" sz="6600" b="1" i="1"/>
              <a:t>no Reino são derradeiros.</a:t>
            </a:r>
          </a:p>
          <a:p>
            <a:r>
              <a:rPr lang="pt-BR" sz="6600" b="1" i="1"/>
              <a:t>E quem à frente quiser ficar</a:t>
            </a:r>
          </a:p>
          <a:p>
            <a:r>
              <a:rPr lang="pt-BR" sz="6600" b="1" i="1"/>
              <a:t>no Reino são derradeiros.</a:t>
            </a:r>
            <a:endParaRPr lang="pt-BR" sz="6600" b="1" i="1" dirty="0"/>
          </a:p>
        </p:txBody>
      </p:sp>
    </p:spTree>
    <p:extLst>
      <p:ext uri="{BB962C8B-B14F-4D97-AF65-F5344CB8AC3E}">
        <p14:creationId xmlns:p14="http://schemas.microsoft.com/office/powerpoint/2010/main" val="3038686592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>
          <a:xfrm>
            <a:off x="235131" y="360608"/>
            <a:ext cx="8752115" cy="6379826"/>
          </a:xfrm>
        </p:spPr>
        <p:txBody>
          <a:bodyPr>
            <a:normAutofit/>
          </a:bodyPr>
          <a:lstStyle/>
          <a:p>
            <a:r>
              <a:rPr lang="pt-BR" i="1" dirty="0"/>
              <a:t>Consegue fazer justiça</a:t>
            </a:r>
          </a:p>
          <a:p>
            <a:r>
              <a:rPr lang="pt-BR" i="1" dirty="0"/>
              <a:t>a todos os oprimidos.</a:t>
            </a:r>
          </a:p>
          <a:p>
            <a:r>
              <a:rPr lang="pt-BR" i="1" dirty="0"/>
              <a:t>Guiou Moisés no deserto</a:t>
            </a:r>
          </a:p>
          <a:p>
            <a:r>
              <a:rPr lang="pt-BR" i="1" dirty="0"/>
              <a:t>a Israel escolhido.</a:t>
            </a:r>
          </a:p>
          <a:p>
            <a:r>
              <a:rPr lang="pt-BR" i="1" dirty="0"/>
              <a:t>Tem pena, tem compaixão</a:t>
            </a:r>
          </a:p>
          <a:p>
            <a:r>
              <a:rPr lang="pt-BR" i="1" dirty="0"/>
              <a:t>e não se sente ofendido.</a:t>
            </a:r>
          </a:p>
        </p:txBody>
      </p:sp>
    </p:spTree>
    <p:extLst>
      <p:ext uri="{BB962C8B-B14F-4D97-AF65-F5344CB8AC3E}">
        <p14:creationId xmlns:p14="http://schemas.microsoft.com/office/powerpoint/2010/main" val="2502789574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>
          <a:xfrm>
            <a:off x="235131" y="360608"/>
            <a:ext cx="8752115" cy="6379826"/>
          </a:xfrm>
        </p:spPr>
        <p:txBody>
          <a:bodyPr>
            <a:normAutofit fontScale="85000" lnSpcReduction="20000"/>
          </a:bodyPr>
          <a:lstStyle/>
          <a:p>
            <a:r>
              <a:rPr lang="pt-BR" sz="6600" b="1" i="1"/>
              <a:t>Quem são, quem são, quem serão, no fim,</a:t>
            </a:r>
          </a:p>
          <a:p>
            <a:r>
              <a:rPr lang="pt-BR" sz="6600" b="1" i="1"/>
              <a:t>do Reino teu os herdeiros?</a:t>
            </a:r>
          </a:p>
          <a:p>
            <a:r>
              <a:rPr lang="pt-BR" sz="6600" b="1" i="1"/>
              <a:t>Senhor, já nos ensinaste:</a:t>
            </a:r>
          </a:p>
          <a:p>
            <a:r>
              <a:rPr lang="pt-BR" sz="6600" b="1" i="1"/>
              <a:t>“Os últimos são primeiros!”</a:t>
            </a:r>
          </a:p>
          <a:p>
            <a:r>
              <a:rPr lang="pt-BR" sz="6600" b="1" i="1"/>
              <a:t>E quem à frente quiser ficar</a:t>
            </a:r>
          </a:p>
          <a:p>
            <a:r>
              <a:rPr lang="pt-BR" sz="6600" b="1" i="1"/>
              <a:t>no Reino são derradeiros.</a:t>
            </a:r>
          </a:p>
          <a:p>
            <a:r>
              <a:rPr lang="pt-BR" sz="6600" b="1" i="1"/>
              <a:t>E quem à frente quiser ficar</a:t>
            </a:r>
          </a:p>
          <a:p>
            <a:r>
              <a:rPr lang="pt-BR" sz="6600" b="1" i="1"/>
              <a:t>no Reino são derradeiros.</a:t>
            </a:r>
            <a:endParaRPr lang="pt-BR" sz="6600" b="1" i="1" dirty="0"/>
          </a:p>
        </p:txBody>
      </p:sp>
    </p:spTree>
    <p:extLst>
      <p:ext uri="{BB962C8B-B14F-4D97-AF65-F5344CB8AC3E}">
        <p14:creationId xmlns:p14="http://schemas.microsoft.com/office/powerpoint/2010/main" val="23880534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CC4E67FA-4087-412E-98C5-3399F3AA54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6571" y="352696"/>
            <a:ext cx="8451669" cy="6230983"/>
          </a:xfrm>
        </p:spPr>
        <p:txBody>
          <a:bodyPr anchor="ctr">
            <a:noAutofit/>
          </a:bodyPr>
          <a:lstStyle/>
          <a:p>
            <a:r>
              <a:rPr lang="pt-BR" sz="6600" i="1" dirty="0"/>
              <a:t>Quem confia no Senhor,</a:t>
            </a:r>
          </a:p>
          <a:p>
            <a:r>
              <a:rPr lang="pt-BR" sz="6600" i="1" dirty="0"/>
              <a:t>É qual monte de Sião:</a:t>
            </a:r>
          </a:p>
          <a:p>
            <a:r>
              <a:rPr lang="pt-BR" sz="6600" i="1" dirty="0"/>
              <a:t>Não tem medo, não se abala, Está bem firme no seu chão.</a:t>
            </a:r>
          </a:p>
        </p:txBody>
      </p:sp>
    </p:spTree>
    <p:extLst>
      <p:ext uri="{BB962C8B-B14F-4D97-AF65-F5344CB8AC3E}">
        <p14:creationId xmlns:p14="http://schemas.microsoft.com/office/powerpoint/2010/main" val="1345802623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>
          <a:xfrm>
            <a:off x="235131" y="360608"/>
            <a:ext cx="8752115" cy="6379826"/>
          </a:xfrm>
        </p:spPr>
        <p:txBody>
          <a:bodyPr>
            <a:normAutofit/>
          </a:bodyPr>
          <a:lstStyle/>
          <a:p>
            <a:r>
              <a:rPr lang="pt-BR" i="1" dirty="0"/>
              <a:t>Distância da terra ao céu,</a:t>
            </a:r>
          </a:p>
          <a:p>
            <a:r>
              <a:rPr lang="pt-BR" i="1" dirty="0"/>
              <a:t>medida do seu amor.</a:t>
            </a:r>
          </a:p>
          <a:p>
            <a:r>
              <a:rPr lang="pt-BR" i="1" dirty="0"/>
              <a:t>Distância do poente ao nascente, as nossas faltas vai pôr. Qual pai que tem dó dos filhos, de nós tem pena o Senhor.</a:t>
            </a:r>
          </a:p>
        </p:txBody>
      </p:sp>
    </p:spTree>
    <p:extLst>
      <p:ext uri="{BB962C8B-B14F-4D97-AF65-F5344CB8AC3E}">
        <p14:creationId xmlns:p14="http://schemas.microsoft.com/office/powerpoint/2010/main" val="3417549730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>
          <a:xfrm>
            <a:off x="235131" y="360608"/>
            <a:ext cx="8752115" cy="6379826"/>
          </a:xfrm>
        </p:spPr>
        <p:txBody>
          <a:bodyPr>
            <a:normAutofit fontScale="85000" lnSpcReduction="20000"/>
          </a:bodyPr>
          <a:lstStyle/>
          <a:p>
            <a:r>
              <a:rPr lang="pt-BR" sz="6600" b="1" i="1" dirty="0"/>
              <a:t>Quem são, quem são, quem serão, no fim,</a:t>
            </a:r>
          </a:p>
          <a:p>
            <a:r>
              <a:rPr lang="pt-BR" sz="6600" b="1" i="1" dirty="0"/>
              <a:t>do Reino teu os herdeiros?</a:t>
            </a:r>
          </a:p>
          <a:p>
            <a:r>
              <a:rPr lang="pt-BR" sz="6600" b="1" i="1" dirty="0"/>
              <a:t>Senhor, já nos ensinaste:</a:t>
            </a:r>
          </a:p>
          <a:p>
            <a:r>
              <a:rPr lang="pt-BR" sz="6600" b="1" i="1" dirty="0"/>
              <a:t>“Os últimos são primeiros!”</a:t>
            </a:r>
          </a:p>
          <a:p>
            <a:r>
              <a:rPr lang="pt-BR" sz="6600" b="1" i="1" dirty="0"/>
              <a:t>E quem à frente quiser ficar</a:t>
            </a:r>
          </a:p>
          <a:p>
            <a:r>
              <a:rPr lang="pt-BR" sz="6600" b="1" i="1" dirty="0"/>
              <a:t>no Reino são derradeiros.</a:t>
            </a:r>
          </a:p>
          <a:p>
            <a:r>
              <a:rPr lang="pt-BR" sz="6600" b="1" i="1" dirty="0"/>
              <a:t>E quem à frente quiser ficar</a:t>
            </a:r>
          </a:p>
          <a:p>
            <a:r>
              <a:rPr lang="pt-BR" sz="6600" b="1" i="1" dirty="0"/>
              <a:t>no Reino são derradeiros.</a:t>
            </a:r>
          </a:p>
        </p:txBody>
      </p:sp>
    </p:spTree>
    <p:extLst>
      <p:ext uri="{BB962C8B-B14F-4D97-AF65-F5344CB8AC3E}">
        <p14:creationId xmlns:p14="http://schemas.microsoft.com/office/powerpoint/2010/main" val="3304820440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7F715D-5EF9-3E6B-4B83-7ABAC03995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>
            <a:extLst>
              <a:ext uri="{FF2B5EF4-FFF2-40B4-BE49-F238E27FC236}">
                <a16:creationId xmlns:a16="http://schemas.microsoft.com/office/drawing/2014/main" id="{6157B4F0-667C-7307-21C0-882042A41E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5131" y="360608"/>
            <a:ext cx="8752115" cy="6379826"/>
          </a:xfrm>
        </p:spPr>
        <p:txBody>
          <a:bodyPr/>
          <a:lstStyle/>
          <a:p>
            <a:r>
              <a:rPr lang="pt-BR" i="1" dirty="0"/>
              <a:t>Conhece nossa fraqueza,</a:t>
            </a:r>
          </a:p>
          <a:p>
            <a:r>
              <a:rPr lang="pt-BR" i="1" dirty="0"/>
              <a:t>que somos como poeira.</a:t>
            </a:r>
          </a:p>
          <a:p>
            <a:r>
              <a:rPr lang="pt-BR" i="1" dirty="0"/>
              <a:t>A nossa vida é uma planta,</a:t>
            </a:r>
          </a:p>
          <a:p>
            <a:r>
              <a:rPr lang="pt-BR" i="1" dirty="0"/>
              <a:t>uma pobre erva rasteira:</a:t>
            </a:r>
          </a:p>
          <a:p>
            <a:r>
              <a:rPr lang="pt-BR" i="1" dirty="0"/>
              <a:t>o vento vem e a desfolha,</a:t>
            </a:r>
          </a:p>
          <a:p>
            <a:r>
              <a:rPr lang="pt-BR" i="1" dirty="0"/>
              <a:t>já não se sabe onde era.</a:t>
            </a:r>
          </a:p>
        </p:txBody>
      </p:sp>
    </p:spTree>
    <p:extLst>
      <p:ext uri="{BB962C8B-B14F-4D97-AF65-F5344CB8AC3E}">
        <p14:creationId xmlns:p14="http://schemas.microsoft.com/office/powerpoint/2010/main" val="1778663042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6EF8FF-19AD-AA21-A81C-96155E531F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>
            <a:extLst>
              <a:ext uri="{FF2B5EF4-FFF2-40B4-BE49-F238E27FC236}">
                <a16:creationId xmlns:a16="http://schemas.microsoft.com/office/drawing/2014/main" id="{10C588DD-2AE8-F3F5-7C0F-59D794DA99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5131" y="360608"/>
            <a:ext cx="8752115" cy="6379826"/>
          </a:xfrm>
        </p:spPr>
        <p:txBody>
          <a:bodyPr>
            <a:normAutofit fontScale="85000" lnSpcReduction="20000"/>
          </a:bodyPr>
          <a:lstStyle/>
          <a:p>
            <a:r>
              <a:rPr lang="pt-BR" sz="6600" b="1" i="1"/>
              <a:t>Quem são, quem são, quem serão, no fim,</a:t>
            </a:r>
          </a:p>
          <a:p>
            <a:r>
              <a:rPr lang="pt-BR" sz="6600" b="1" i="1"/>
              <a:t>do Reino teu os herdeiros?</a:t>
            </a:r>
          </a:p>
          <a:p>
            <a:r>
              <a:rPr lang="pt-BR" sz="6600" b="1" i="1"/>
              <a:t>Senhor, já nos ensinaste:</a:t>
            </a:r>
          </a:p>
          <a:p>
            <a:r>
              <a:rPr lang="pt-BR" sz="6600" b="1" i="1"/>
              <a:t>“Os últimos são primeiros!”</a:t>
            </a:r>
          </a:p>
          <a:p>
            <a:r>
              <a:rPr lang="pt-BR" sz="6600" b="1" i="1"/>
              <a:t>E quem à frente quiser ficar</a:t>
            </a:r>
          </a:p>
          <a:p>
            <a:r>
              <a:rPr lang="pt-BR" sz="6600" b="1" i="1"/>
              <a:t>no Reino são derradeiros.</a:t>
            </a:r>
          </a:p>
          <a:p>
            <a:r>
              <a:rPr lang="pt-BR" sz="6600" b="1" i="1"/>
              <a:t>E quem à frente quiser ficar</a:t>
            </a:r>
          </a:p>
          <a:p>
            <a:r>
              <a:rPr lang="pt-BR" sz="6600" b="1" i="1"/>
              <a:t>no Reino são derradeiros.</a:t>
            </a:r>
            <a:endParaRPr lang="pt-BR" sz="6600" b="1" i="1" dirty="0"/>
          </a:p>
        </p:txBody>
      </p:sp>
    </p:spTree>
    <p:extLst>
      <p:ext uri="{BB962C8B-B14F-4D97-AF65-F5344CB8AC3E}">
        <p14:creationId xmlns:p14="http://schemas.microsoft.com/office/powerpoint/2010/main" val="2144305814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09451" y="326571"/>
            <a:ext cx="8005899" cy="5995852"/>
          </a:xfrm>
        </p:spPr>
        <p:txBody>
          <a:bodyPr anchor="ctr">
            <a:normAutofit/>
          </a:bodyPr>
          <a:lstStyle/>
          <a:p>
            <a:pPr marL="0" indent="0" algn="ctr">
              <a:buNone/>
            </a:pPr>
            <a:endParaRPr lang="pt-BR" sz="88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951246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CC4E67FA-4087-412E-98C5-3399F3AA54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6771" y="196770"/>
            <a:ext cx="8727310" cy="6386909"/>
          </a:xfrm>
        </p:spPr>
        <p:txBody>
          <a:bodyPr anchor="ctr">
            <a:noAutofit/>
          </a:bodyPr>
          <a:lstStyle/>
          <a:p>
            <a:r>
              <a:rPr lang="pt-BR" sz="6600" b="1" i="1"/>
              <a:t>Eu sou a salvação do povo meu, do povo meu, quem diz é o Senhor. Se o povo por mim clama, seu Deus serei e ouvirei pra sempre o seu clamor.</a:t>
            </a:r>
            <a:endParaRPr lang="pt-BR" sz="6600" b="1" i="1" dirty="0"/>
          </a:p>
        </p:txBody>
      </p:sp>
    </p:spTree>
    <p:extLst>
      <p:ext uri="{BB962C8B-B14F-4D97-AF65-F5344CB8AC3E}">
        <p14:creationId xmlns:p14="http://schemas.microsoft.com/office/powerpoint/2010/main" val="19981520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CC4E67FA-4087-412E-98C5-3399F3AA54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3509" y="352696"/>
            <a:ext cx="8543108" cy="6230983"/>
          </a:xfrm>
        </p:spPr>
        <p:txBody>
          <a:bodyPr anchor="ctr">
            <a:noAutofit/>
          </a:bodyPr>
          <a:lstStyle/>
          <a:p>
            <a:r>
              <a:rPr lang="pt-BR" sz="6600" i="1" dirty="0"/>
              <a:t>As montanhas rodeiam</a:t>
            </a:r>
          </a:p>
          <a:p>
            <a:r>
              <a:rPr lang="pt-BR" sz="6600" i="1" dirty="0"/>
              <a:t>A feliz Jerusalém.</a:t>
            </a:r>
          </a:p>
          <a:p>
            <a:r>
              <a:rPr lang="pt-BR" sz="6600" i="1" dirty="0"/>
              <a:t>O Senhor cerca seu povo, Para não temer ninguém.</a:t>
            </a:r>
          </a:p>
        </p:txBody>
      </p:sp>
    </p:spTree>
    <p:extLst>
      <p:ext uri="{BB962C8B-B14F-4D97-AF65-F5344CB8AC3E}">
        <p14:creationId xmlns:p14="http://schemas.microsoft.com/office/powerpoint/2010/main" val="306767576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CC4E67FA-4087-412E-98C5-3399F3AA54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2046" y="115748"/>
            <a:ext cx="8715735" cy="6467932"/>
          </a:xfrm>
        </p:spPr>
        <p:txBody>
          <a:bodyPr anchor="ctr">
            <a:noAutofit/>
          </a:bodyPr>
          <a:lstStyle/>
          <a:p>
            <a:r>
              <a:rPr lang="pt-BR" sz="6600" b="1" i="1" dirty="0"/>
              <a:t>Eu sou a salvação do povo meu, do povo meu, quem diz é o Senhor. Se o povo por mim clama, seu Deus serei e ouvirei pra sempre o seu clamor.</a:t>
            </a:r>
          </a:p>
        </p:txBody>
      </p:sp>
    </p:spTree>
    <p:extLst>
      <p:ext uri="{BB962C8B-B14F-4D97-AF65-F5344CB8AC3E}">
        <p14:creationId xmlns:p14="http://schemas.microsoft.com/office/powerpoint/2010/main" val="277096474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CC4E67FA-4087-412E-98C5-3399F3AA54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6571" y="352696"/>
            <a:ext cx="8451669" cy="6230983"/>
          </a:xfrm>
        </p:spPr>
        <p:txBody>
          <a:bodyPr anchor="ctr">
            <a:noAutofit/>
          </a:bodyPr>
          <a:lstStyle/>
          <a:p>
            <a:r>
              <a:rPr lang="pt-BR" sz="6600" i="1" dirty="0"/>
              <a:t>Venha a paz para o teu povo, O teu povo de Israel. Venha a paz para o teu povo, Pois tu és um Deus fiel!</a:t>
            </a:r>
          </a:p>
        </p:txBody>
      </p:sp>
    </p:spTree>
    <p:extLst>
      <p:ext uri="{BB962C8B-B14F-4D97-AF65-F5344CB8AC3E}">
        <p14:creationId xmlns:p14="http://schemas.microsoft.com/office/powerpoint/2010/main" val="3815835159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Tema do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o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o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ppt/theme/theme3.xml><?xml version="1.0" encoding="utf-8"?>
<a:theme xmlns:a="http://schemas.openxmlformats.org/drawingml/2006/main" name="1_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2_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1958</TotalTime>
  <Words>988</Words>
  <Application>Microsoft Office PowerPoint</Application>
  <PresentationFormat>Apresentação na tela (4:3)</PresentationFormat>
  <Paragraphs>119</Paragraphs>
  <Slides>54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4</vt:i4>
      </vt:variant>
      <vt:variant>
        <vt:lpstr>Títulos de slides</vt:lpstr>
      </vt:variant>
      <vt:variant>
        <vt:i4>54</vt:i4>
      </vt:variant>
    </vt:vector>
  </HeadingPairs>
  <TitlesOfParts>
    <vt:vector size="62" baseType="lpstr">
      <vt:lpstr>Arial</vt:lpstr>
      <vt:lpstr>Calibri</vt:lpstr>
      <vt:lpstr>Calibri Light</vt:lpstr>
      <vt:lpstr>Times New Roman</vt:lpstr>
      <vt:lpstr>Tema do Office</vt:lpstr>
      <vt:lpstr>Office Theme</vt:lpstr>
      <vt:lpstr>1_Tema do Office</vt:lpstr>
      <vt:lpstr>2_Tema do Office</vt:lpstr>
      <vt:lpstr>25º Domingo  Tempo Comum 20/09/2026</vt:lpstr>
      <vt:lpstr>Refrão Orante</vt:lpstr>
      <vt:lpstr>Apresentação do PowerPoint</vt:lpstr>
      <vt:lpstr>Canto de Abertura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Preces da Comunidade</vt:lpstr>
      <vt:lpstr>Apresentação do PowerPoint</vt:lpstr>
      <vt:lpstr>Preparação das Oferendas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Clara Passos</dc:creator>
  <cp:lastModifiedBy>Edilene</cp:lastModifiedBy>
  <cp:revision>135</cp:revision>
  <dcterms:created xsi:type="dcterms:W3CDTF">2021-02-27T18:57:26Z</dcterms:created>
  <dcterms:modified xsi:type="dcterms:W3CDTF">2026-08-24T15:06:10Z</dcterms:modified>
</cp:coreProperties>
</file>