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31" r:id="rId3"/>
    <p:sldMasterId id="2147483743" r:id="rId4"/>
  </p:sldMasterIdLst>
  <p:sldIdLst>
    <p:sldId id="258" r:id="rId5"/>
    <p:sldId id="514" r:id="rId6"/>
    <p:sldId id="260" r:id="rId7"/>
    <p:sldId id="265" r:id="rId8"/>
    <p:sldId id="262" r:id="rId9"/>
    <p:sldId id="494" r:id="rId10"/>
    <p:sldId id="515" r:id="rId11"/>
    <p:sldId id="569" r:id="rId12"/>
    <p:sldId id="568" r:id="rId13"/>
    <p:sldId id="570" r:id="rId14"/>
    <p:sldId id="271" r:id="rId15"/>
    <p:sldId id="460" r:id="rId16"/>
    <p:sldId id="513" r:id="rId17"/>
    <p:sldId id="503" r:id="rId18"/>
    <p:sldId id="461" r:id="rId19"/>
    <p:sldId id="406" r:id="rId20"/>
    <p:sldId id="413" r:id="rId21"/>
    <p:sldId id="330" r:id="rId22"/>
    <p:sldId id="332" r:id="rId23"/>
    <p:sldId id="471" r:id="rId24"/>
    <p:sldId id="470" r:id="rId25"/>
    <p:sldId id="557" r:id="rId26"/>
    <p:sldId id="558" r:id="rId27"/>
    <p:sldId id="571" r:id="rId28"/>
    <p:sldId id="572" r:id="rId29"/>
    <p:sldId id="389" r:id="rId30"/>
    <p:sldId id="339" r:id="rId31"/>
    <p:sldId id="531" r:id="rId32"/>
    <p:sldId id="524" r:id="rId33"/>
    <p:sldId id="530" r:id="rId34"/>
    <p:sldId id="529" r:id="rId35"/>
    <p:sldId id="528" r:id="rId36"/>
    <p:sldId id="527" r:id="rId37"/>
    <p:sldId id="526" r:id="rId38"/>
    <p:sldId id="525" r:id="rId39"/>
    <p:sldId id="532" r:id="rId40"/>
    <p:sldId id="536" r:id="rId41"/>
    <p:sldId id="545" r:id="rId42"/>
    <p:sldId id="544" r:id="rId43"/>
    <p:sldId id="554" r:id="rId44"/>
    <p:sldId id="553" r:id="rId45"/>
    <p:sldId id="552" r:id="rId46"/>
    <p:sldId id="551" r:id="rId47"/>
    <p:sldId id="550" r:id="rId48"/>
    <p:sldId id="549" r:id="rId49"/>
    <p:sldId id="555" r:id="rId50"/>
    <p:sldId id="556" r:id="rId51"/>
    <p:sldId id="353" r:id="rId5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3" d="100"/>
          <a:sy n="83" d="100"/>
        </p:scale>
        <p:origin x="15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A7B902-F09A-495E-AE36-8C587D282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0D09A6-9953-4BC9-9BA2-E2E8F924E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E6FC81C-ADF5-4972-ACC9-E18018B43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7ED37C-35AF-4BE3-876E-9E45BF404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188727-7800-4D6F-8929-075CB302F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082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0ACB0F-ADC6-4B23-867D-D9D8C023D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AB91656-7361-4AC2-98DB-9D0C5C2B21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7909EFF-C4E3-43C4-AE3F-9F8DEDBAE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39BAE5A-62C1-46B5-A022-0DAA7DBEA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0EC75CB-D8CB-4D73-B03D-35D6CA6DA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926C406-AA83-4FBC-B333-83B3B0BEC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0383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91C633-4594-4835-8006-BB5F62FE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DFFC189-D9DC-485C-8972-DF84E325C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025DB5-8FEC-46C0-A7C1-4C2462843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ACA7E1-536E-4FA4-93C9-B4F01901F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D1A505-3F49-4326-AB46-3B2C47B06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6481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75C1B26-7F18-4B1B-9A83-4344B7A7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941EA34-54C3-4F7B-B356-9712FD3F62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22A59D-B871-4129-BCBB-164087CA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4BFEB6-25F8-45BF-90C2-F5F3D4522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918307-7E26-4AFE-A516-C94AEAC08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0924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8081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815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5513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66169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73086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17589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4492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94062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42781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225452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42861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19549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5708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41038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80198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98377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75845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5591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17214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65321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74017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03892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81556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28267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1519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816391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04393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20930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6920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D58DC6-C402-471E-A30C-A68C42904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516033E-C1E5-4775-8037-E2A7E6D1F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88A66F-1F79-4B6C-8B13-E8C0CA645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33426D-6CEE-491B-BCD2-DEC05E416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4276EA-5A3A-4482-87FD-81B4AA19F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99005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85550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748431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51063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79696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7153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52461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30081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20833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573524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9540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996511-4CF8-4F74-8DDE-88A927864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BB0774-0F68-413B-A9D6-3AB79EAA22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A54F0EA-70DF-4C13-B7B4-09AF5AFBF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871F941-4B4D-483C-8E51-77E48CFE4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93CBA6C-933A-4696-B615-05E1D011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8BD9958-741A-4E62-9F64-99E9BA86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6639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464904-8A6D-4C76-92A0-5338649EE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879D13C-8C07-4839-A498-C59064435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7367A11-CCA7-455A-B8E5-FBA2DA884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E089EC4-B1DF-4D88-9FBF-AF1F54F1B3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68CB825-EBD1-4CBE-AA5E-54CD5F1ED4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634A501-79C1-44E1-B538-834618639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9DA8CFE-FA23-41EE-8AB1-32F6285D1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3D01CEF-92B3-4B69-B73A-9DF6AEC4B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8278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ACE6AC-C2F6-4D3C-981B-EE72B204F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CDC9B8A-621D-455C-BA1F-7858E6972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14373CA-52E0-4EB4-A506-94380265F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012D5B4-6D6D-4356-AE1A-8965F346B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430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DC4E6FF-B5CC-49DF-BF47-C37977BD2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35C02D0-933E-4F4C-8059-B63DCADD3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36D221-C53D-43B3-9F83-4B2B3E6BD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3927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04A140-AB24-4679-993F-943EEC797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B1DE3D-1B8D-4119-8BFE-CE7428591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1AB25A4-5A3E-49D3-8064-1FC9D2DD30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7CB92FF-1D85-4EDE-A01D-A1A52F376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E7334E4-05B2-452C-B2A8-0DB4038EF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61A90A2-E42B-4643-9FED-5998918C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141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5DE61B2-6732-43D9-A64F-23269AE33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83C659D-9227-4C85-BA69-241C599E8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6A18E1-FAD8-47D6-8D7E-C6905DDBF1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F61054-5AED-4EF5-912F-0D4FADA349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E759C57-824F-4EBA-BD14-00BF13D86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768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708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40454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09" r:id="rId12"/>
    <p:sldLayoutId id="214748371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305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5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24/08/2026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5403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AA79AF-8A18-4E34-8AB6-3DA974BAD5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383" y="640080"/>
            <a:ext cx="8569234" cy="5603965"/>
          </a:xfrm>
        </p:spPr>
        <p:txBody>
          <a:bodyPr anchor="ctr">
            <a:normAutofit/>
          </a:bodyPr>
          <a:lstStyle/>
          <a:p>
            <a:pPr algn="ctr"/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24º</a:t>
            </a:r>
            <a: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Domingo</a:t>
            </a:r>
            <a:b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Tempo Comum</a:t>
            </a:r>
            <a:b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/09/2026</a:t>
            </a:r>
          </a:p>
        </p:txBody>
      </p:sp>
    </p:spTree>
    <p:extLst>
      <p:ext uri="{BB962C8B-B14F-4D97-AF65-F5344CB8AC3E}">
        <p14:creationId xmlns:p14="http://schemas.microsoft.com/office/powerpoint/2010/main" val="504773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30545-F4CB-B901-8E72-96FF0519A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8A5FCE6-36C4-FE79-912A-B62AB8872A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09" y="352696"/>
            <a:ext cx="8543108" cy="6230983"/>
          </a:xfrm>
        </p:spPr>
        <p:txBody>
          <a:bodyPr anchor="ctr">
            <a:noAutofit/>
          </a:bodyPr>
          <a:lstStyle/>
          <a:p>
            <a:endParaRPr lang="pt-BR" b="1" i="1" dirty="0"/>
          </a:p>
          <a:p>
            <a:r>
              <a:rPr lang="pt-BR" b="1" i="1" dirty="0"/>
              <a:t>Senhor, escuta as preces do servo teu, Do povo teu eleito e bem-amado; Dá paz aos que em ti crêem e verdadeiros Teus mensageiros se achem comprovados! </a:t>
            </a:r>
          </a:p>
          <a:p>
            <a:endParaRPr lang="pt-BR" i="1" dirty="0"/>
          </a:p>
        </p:txBody>
      </p:sp>
    </p:spTree>
    <p:extLst>
      <p:ext uri="{BB962C8B-B14F-4D97-AF65-F5344CB8AC3E}">
        <p14:creationId xmlns:p14="http://schemas.microsoft.com/office/powerpoint/2010/main" val="4238956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962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04949" y="326571"/>
            <a:ext cx="8110401" cy="6244046"/>
          </a:xfrm>
        </p:spPr>
        <p:txBody>
          <a:bodyPr anchor="ctr">
            <a:normAutofit/>
          </a:bodyPr>
          <a:lstStyle/>
          <a:p>
            <a:r>
              <a:rPr lang="pt-BR" sz="6600" b="1" i="1" dirty="0"/>
              <a:t>Salmo</a:t>
            </a:r>
          </a:p>
          <a:p>
            <a:r>
              <a:rPr lang="pt-BR" sz="6600" b="1" i="1" dirty="0"/>
              <a:t> Responsorial</a:t>
            </a:r>
            <a:br>
              <a:rPr lang="pt-BR" sz="6600" b="1" i="1" dirty="0"/>
            </a:b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592645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9367" y="326570"/>
            <a:ext cx="8530542" cy="6247849"/>
          </a:xfrm>
        </p:spPr>
        <p:txBody>
          <a:bodyPr anchor="ctr">
            <a:normAutofit/>
          </a:bodyPr>
          <a:lstStyle/>
          <a:p>
            <a:r>
              <a:rPr lang="pt-BR" sz="8800" b="1" i="1" dirty="0"/>
              <a:t>O Senhor é bondoso, compassivo e carinhoso.</a:t>
            </a:r>
          </a:p>
        </p:txBody>
      </p:sp>
    </p:spTree>
    <p:extLst>
      <p:ext uri="{BB962C8B-B14F-4D97-AF65-F5344CB8AC3E}">
        <p14:creationId xmlns:p14="http://schemas.microsoft.com/office/powerpoint/2010/main" val="30992047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65961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9485" y="561704"/>
            <a:ext cx="8669383" cy="6029234"/>
          </a:xfrm>
        </p:spPr>
        <p:txBody>
          <a:bodyPr anchor="ctr">
            <a:normAutofit fontScale="92500" lnSpcReduction="10000"/>
          </a:bodyPr>
          <a:lstStyle/>
          <a:p>
            <a:r>
              <a:rPr lang="pt-BR" sz="6600" b="1" i="1" dirty="0"/>
              <a:t>Aleluia, aleluia, aleluia.</a:t>
            </a:r>
          </a:p>
          <a:p>
            <a:r>
              <a:rPr lang="pt-BR" sz="6600" i="1" dirty="0"/>
              <a:t>Eu vos dou este novo Mandamento, nova ordem, agora, vos dou; que, também, vos ameis uns aos outros como eu vos amei, diz o Senhor.</a:t>
            </a:r>
          </a:p>
        </p:txBody>
      </p:sp>
    </p:spTree>
    <p:extLst>
      <p:ext uri="{BB962C8B-B14F-4D97-AF65-F5344CB8AC3E}">
        <p14:creationId xmlns:p14="http://schemas.microsoft.com/office/powerpoint/2010/main" val="381037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574766"/>
            <a:ext cx="7886700" cy="5602197"/>
          </a:xfrm>
        </p:spPr>
        <p:txBody>
          <a:bodyPr anchor="ctr"/>
          <a:lstStyle/>
          <a:p>
            <a:pPr marL="0" indent="0" algn="ctr">
              <a:buNone/>
            </a:pPr>
            <a:endParaRPr lang="pt-BR" sz="8800" b="1" i="1" dirty="0"/>
          </a:p>
          <a:p>
            <a:pPr marL="0" indent="0" algn="ctr">
              <a:buNone/>
            </a:pPr>
            <a:endParaRPr lang="pt-BR" sz="9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6438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270588"/>
            <a:ext cx="7886700" cy="724835"/>
          </a:xfrm>
        </p:spPr>
        <p:txBody>
          <a:bodyPr>
            <a:normAutofit/>
          </a:bodyPr>
          <a:lstStyle/>
          <a:p>
            <a:pPr algn="ctr"/>
            <a:r>
              <a:rPr lang="pt-B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Preces da Comunidade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22514" y="1194320"/>
            <a:ext cx="8343693" cy="539309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000" b="1" i="1" dirty="0"/>
              <a:t>Por vossa Misericórdia,</a:t>
            </a:r>
          </a:p>
          <a:p>
            <a:pPr marL="0" indent="0" algn="ctr">
              <a:buNone/>
            </a:pPr>
            <a:r>
              <a:rPr lang="pt-BR" sz="8000" b="1" i="1" dirty="0"/>
              <a:t> ouvi-nos, Senhor!</a:t>
            </a:r>
          </a:p>
        </p:txBody>
      </p:sp>
    </p:spTree>
    <p:extLst>
      <p:ext uri="{BB962C8B-B14F-4D97-AF65-F5344CB8AC3E}">
        <p14:creationId xmlns:p14="http://schemas.microsoft.com/office/powerpoint/2010/main" val="2385320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/>
          <a:lstStyle/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9038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7"/>
            <a:ext cx="7886700" cy="849719"/>
          </a:xfrm>
        </p:spPr>
        <p:txBody>
          <a:bodyPr/>
          <a:lstStyle/>
          <a:p>
            <a:pPr algn="ctr"/>
            <a:r>
              <a:rPr lang="pt-B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Preparação das Oferendas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3509" y="1214846"/>
            <a:ext cx="8608422" cy="5389154"/>
          </a:xfrm>
        </p:spPr>
        <p:txBody>
          <a:bodyPr>
            <a:noAutofit/>
          </a:bodyPr>
          <a:lstStyle/>
          <a:p>
            <a:r>
              <a:rPr lang="pt-BR" sz="6600" b="1" i="1" dirty="0"/>
              <a:t>Apresentamos, Senhor, estes dons,</a:t>
            </a:r>
          </a:p>
          <a:p>
            <a:r>
              <a:rPr lang="pt-BR" sz="6600" b="1" i="1" dirty="0"/>
              <a:t>Bendito sejas, pra sempre, Senhor.</a:t>
            </a:r>
          </a:p>
        </p:txBody>
      </p:sp>
    </p:spTree>
    <p:extLst>
      <p:ext uri="{BB962C8B-B14F-4D97-AF65-F5344CB8AC3E}">
        <p14:creationId xmlns:p14="http://schemas.microsoft.com/office/powerpoint/2010/main" val="444671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572422"/>
          </a:xfrm>
        </p:spPr>
        <p:txBody>
          <a:bodyPr/>
          <a:lstStyle/>
          <a:p>
            <a:pPr algn="ctr"/>
            <a:r>
              <a:rPr lang="pt-B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Refrão </a:t>
            </a:r>
            <a:r>
              <a:rPr lang="pt-B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Orante</a:t>
            </a:r>
            <a:endParaRPr lang="pt-BR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85196" y="1231522"/>
            <a:ext cx="8646288" cy="543549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7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Palavra de Deus é luz, que nos guia na escuridão, é semente de paz, de justiça e perdão. </a:t>
            </a:r>
            <a:endParaRPr lang="pt-BR" sz="7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751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2597" y="81023"/>
            <a:ext cx="8947231" cy="6597568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Bendito sejas, Senhor,</a:t>
            </a:r>
          </a:p>
          <a:p>
            <a:r>
              <a:rPr lang="pt-BR" sz="6600" i="1" dirty="0"/>
              <a:t>Por este pão que nos deste, Fruto do trabalho,</a:t>
            </a:r>
          </a:p>
          <a:p>
            <a:r>
              <a:rPr lang="pt-BR" sz="6600" i="1" dirty="0"/>
              <a:t>Será pão da nossa vida.</a:t>
            </a:r>
          </a:p>
        </p:txBody>
      </p:sp>
    </p:spTree>
    <p:extLst>
      <p:ext uri="{BB962C8B-B14F-4D97-AF65-F5344CB8AC3E}">
        <p14:creationId xmlns:p14="http://schemas.microsoft.com/office/powerpoint/2010/main" val="21136077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Apresentamos, Senhor, estes dons,</a:t>
            </a:r>
          </a:p>
          <a:p>
            <a:r>
              <a:rPr lang="pt-BR" sz="6600" b="1" i="1" dirty="0"/>
              <a:t>Bendito sejas, pra sempre, Senhor.</a:t>
            </a:r>
          </a:p>
        </p:txBody>
      </p:sp>
    </p:spTree>
    <p:extLst>
      <p:ext uri="{BB962C8B-B14F-4D97-AF65-F5344CB8AC3E}">
        <p14:creationId xmlns:p14="http://schemas.microsoft.com/office/powerpoint/2010/main" val="18502165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91774-603C-35C8-525E-1A89AE1D0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B3821DF-1D5F-BB3D-2781-DDCB51FD3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322" y="138896"/>
            <a:ext cx="8935655" cy="6536223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Bendito sejas, Senhor,</a:t>
            </a:r>
          </a:p>
          <a:p>
            <a:r>
              <a:rPr lang="pt-BR" sz="6600" i="1" dirty="0"/>
              <a:t>Por este vinho tão puro,</a:t>
            </a:r>
          </a:p>
          <a:p>
            <a:r>
              <a:rPr lang="pt-BR" sz="6600" i="1" dirty="0"/>
              <a:t>Fruto da videira,</a:t>
            </a:r>
          </a:p>
          <a:p>
            <a:r>
              <a:rPr lang="pt-BR" sz="6600" i="1" dirty="0"/>
              <a:t>Será nossa salvação.</a:t>
            </a:r>
          </a:p>
        </p:txBody>
      </p:sp>
    </p:spTree>
    <p:extLst>
      <p:ext uri="{BB962C8B-B14F-4D97-AF65-F5344CB8AC3E}">
        <p14:creationId xmlns:p14="http://schemas.microsoft.com/office/powerpoint/2010/main" val="24415534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C2EE9-97F9-42FB-9811-1DA074331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08C1465-D4C5-BBB1-C21C-EF3F0A03D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Apresentamos, Senhor, estes dons,</a:t>
            </a:r>
          </a:p>
          <a:p>
            <a:r>
              <a:rPr lang="pt-BR" sz="6600" b="1" i="1" dirty="0"/>
              <a:t>Bendito sejas, pra sempre, Senhor.</a:t>
            </a:r>
          </a:p>
        </p:txBody>
      </p:sp>
    </p:spTree>
    <p:extLst>
      <p:ext uri="{BB962C8B-B14F-4D97-AF65-F5344CB8AC3E}">
        <p14:creationId xmlns:p14="http://schemas.microsoft.com/office/powerpoint/2010/main" val="38652976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D547D-7E0B-D9D4-B757-639322F27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DD0598-CF46-210C-0B47-5B75C047F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896" y="326570"/>
            <a:ext cx="8769973" cy="6348549"/>
          </a:xfrm>
        </p:spPr>
        <p:txBody>
          <a:bodyPr anchor="ctr">
            <a:noAutofit/>
          </a:bodyPr>
          <a:lstStyle/>
          <a:p>
            <a:r>
              <a:rPr lang="pt-BR" sz="6600" i="1" dirty="0"/>
              <a:t>Bendito sejas, Senhor</a:t>
            </a:r>
          </a:p>
          <a:p>
            <a:r>
              <a:rPr lang="pt-BR" sz="6600" i="1" dirty="0"/>
              <a:t>Por tudo quanto nos deste, nós te agradecemos pelos dons que recebemos.</a:t>
            </a:r>
          </a:p>
        </p:txBody>
      </p:sp>
    </p:spTree>
    <p:extLst>
      <p:ext uri="{BB962C8B-B14F-4D97-AF65-F5344CB8AC3E}">
        <p14:creationId xmlns:p14="http://schemas.microsoft.com/office/powerpoint/2010/main" val="17006165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3AD69-E72D-9E5E-529F-8CC14D365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23A203-C0BF-255F-68BE-D5BDAC9A9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6600" b="1" i="1" dirty="0"/>
              <a:t>Apresentamos, Senhor, estes dons,</a:t>
            </a:r>
          </a:p>
          <a:p>
            <a:r>
              <a:rPr lang="pt-BR" sz="6600" b="1" i="1" dirty="0"/>
              <a:t>Bendito sejas, pra sempre, Senhor.</a:t>
            </a:r>
          </a:p>
        </p:txBody>
      </p:sp>
    </p:spTree>
    <p:extLst>
      <p:ext uri="{BB962C8B-B14F-4D97-AF65-F5344CB8AC3E}">
        <p14:creationId xmlns:p14="http://schemas.microsoft.com/office/powerpoint/2010/main" val="20061916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88455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444137"/>
            <a:ext cx="7886700" cy="573282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Oração Eucarística</a:t>
            </a:r>
          </a:p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7405742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Santo</a:t>
            </a:r>
          </a:p>
        </p:txBody>
      </p:sp>
    </p:spTree>
    <p:extLst>
      <p:ext uri="{BB962C8B-B14F-4D97-AF65-F5344CB8AC3E}">
        <p14:creationId xmlns:p14="http://schemas.microsoft.com/office/powerpoint/2010/main" val="29765271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20976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52697"/>
            <a:ext cx="7886700" cy="5824266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37744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Enviai o vosso Espírito Santo!</a:t>
            </a:r>
          </a:p>
        </p:txBody>
      </p:sp>
    </p:spTree>
    <p:extLst>
      <p:ext uri="{BB962C8B-B14F-4D97-AF65-F5344CB8AC3E}">
        <p14:creationId xmlns:p14="http://schemas.microsoft.com/office/powerpoint/2010/main" val="23836416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24951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92597" y="127322"/>
            <a:ext cx="8912507" cy="6609144"/>
          </a:xfrm>
        </p:spPr>
        <p:txBody>
          <a:bodyPr>
            <a:noAutofit/>
          </a:bodyPr>
          <a:lstStyle/>
          <a:p>
            <a:r>
              <a:rPr lang="pt-BR" sz="7200" b="1" i="1" dirty="0"/>
              <a:t>Anunciamos, Senhor, a vossa morte e proclamamos a vossa ressurreição. Vinde, Senhor Jesus!</a:t>
            </a:r>
          </a:p>
        </p:txBody>
      </p:sp>
    </p:spTree>
    <p:extLst>
      <p:ext uri="{BB962C8B-B14F-4D97-AF65-F5344CB8AC3E}">
        <p14:creationId xmlns:p14="http://schemas.microsoft.com/office/powerpoint/2010/main" val="41060977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07655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Aceitai , ó Senhor, a nossa oferta!</a:t>
            </a:r>
          </a:p>
        </p:txBody>
      </p:sp>
    </p:spTree>
    <p:extLst>
      <p:ext uri="{BB962C8B-B14F-4D97-AF65-F5344CB8AC3E}">
        <p14:creationId xmlns:p14="http://schemas.microsoft.com/office/powerpoint/2010/main" val="37213517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4329706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O Espírito nos una num só corpo!</a:t>
            </a:r>
          </a:p>
        </p:txBody>
      </p:sp>
    </p:spTree>
    <p:extLst>
      <p:ext uri="{BB962C8B-B14F-4D97-AF65-F5344CB8AC3E}">
        <p14:creationId xmlns:p14="http://schemas.microsoft.com/office/powerpoint/2010/main" val="397234193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39127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Comunhão</a:t>
            </a:r>
          </a:p>
        </p:txBody>
      </p:sp>
    </p:spTree>
    <p:extLst>
      <p:ext uri="{BB962C8B-B14F-4D97-AF65-F5344CB8AC3E}">
        <p14:creationId xmlns:p14="http://schemas.microsoft.com/office/powerpoint/2010/main" val="17254332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fontScale="77500" lnSpcReduction="20000"/>
          </a:bodyPr>
          <a:lstStyle/>
          <a:p>
            <a:r>
              <a:rPr lang="pt-BR" sz="6600" b="1" i="1" dirty="0"/>
              <a:t>Meu Pai não vai perdoar, jamais,</a:t>
            </a:r>
          </a:p>
          <a:p>
            <a:r>
              <a:rPr lang="pt-BR" sz="6600" b="1" i="1" dirty="0"/>
              <a:t>meu Pai não perdoa, não.</a:t>
            </a:r>
          </a:p>
          <a:p>
            <a:r>
              <a:rPr lang="pt-BR" sz="6600" b="1" i="1" dirty="0"/>
              <a:t>Se a seu irmão você vai negar</a:t>
            </a:r>
          </a:p>
          <a:p>
            <a:r>
              <a:rPr lang="pt-BR" sz="6600" b="1" i="1" dirty="0"/>
              <a:t>o seu sincero perdão.</a:t>
            </a:r>
          </a:p>
          <a:p>
            <a:r>
              <a:rPr lang="pt-BR" sz="6600" b="1" i="1" dirty="0"/>
              <a:t>Se o coração você vai fechar</a:t>
            </a:r>
          </a:p>
          <a:p>
            <a:r>
              <a:rPr lang="pt-BR" sz="6600" b="1" i="1" dirty="0"/>
              <a:t>e não perdoa o irmão.</a:t>
            </a:r>
          </a:p>
          <a:p>
            <a:r>
              <a:rPr lang="pt-BR" sz="6600" b="1" i="1" dirty="0"/>
              <a:t>Se o coração você vai fechar</a:t>
            </a:r>
          </a:p>
          <a:p>
            <a:r>
              <a:rPr lang="pt-BR" sz="6600" b="1" i="1" dirty="0"/>
              <a:t>e não perdoa o irmão.</a:t>
            </a:r>
          </a:p>
        </p:txBody>
      </p:sp>
    </p:spTree>
    <p:extLst>
      <p:ext uri="{BB962C8B-B14F-4D97-AF65-F5344CB8AC3E}">
        <p14:creationId xmlns:p14="http://schemas.microsoft.com/office/powerpoint/2010/main" val="3594302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7"/>
            <a:ext cx="7886700" cy="630296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Abertura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6771" y="1111170"/>
            <a:ext cx="8819908" cy="5567422"/>
          </a:xfrm>
        </p:spPr>
        <p:txBody>
          <a:bodyPr>
            <a:noAutofit/>
          </a:bodyPr>
          <a:lstStyle/>
          <a:p>
            <a:r>
              <a:rPr lang="pt-BR" sz="5500" b="1" i="1" dirty="0"/>
              <a:t>Senhor, escuta as preces do servo teu, Do povo teu eleito e bem-amado; Dá paz aos que em ti crêem e verdadeiros Teus mensageiros se achem comprovados! </a:t>
            </a:r>
          </a:p>
        </p:txBody>
      </p:sp>
    </p:spTree>
    <p:extLst>
      <p:ext uri="{BB962C8B-B14F-4D97-AF65-F5344CB8AC3E}">
        <p14:creationId xmlns:p14="http://schemas.microsoft.com/office/powerpoint/2010/main" val="41713198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i="1" dirty="0"/>
              <a:t>Bendiz, Minh 'alma, o Senhor! Seu nome seja louvado! Minh 'alma, louva o Senhor, por tudo que me tem dado! Me cura as enfermidades e me perdoa os pecados.</a:t>
            </a:r>
          </a:p>
        </p:txBody>
      </p:sp>
    </p:spTree>
    <p:extLst>
      <p:ext uri="{BB962C8B-B14F-4D97-AF65-F5344CB8AC3E}">
        <p14:creationId xmlns:p14="http://schemas.microsoft.com/office/powerpoint/2010/main" val="1037536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fontScale="77500" lnSpcReduction="20000"/>
          </a:bodyPr>
          <a:lstStyle/>
          <a:p>
            <a:r>
              <a:rPr lang="pt-BR" sz="6600" b="1" i="1"/>
              <a:t>Meu Pai não vai perdoar, jamais,</a:t>
            </a:r>
          </a:p>
          <a:p>
            <a:r>
              <a:rPr lang="pt-BR" sz="6600" b="1" i="1"/>
              <a:t>meu Pai não perdoa, não.</a:t>
            </a:r>
          </a:p>
          <a:p>
            <a:r>
              <a:rPr lang="pt-BR" sz="6600" b="1" i="1"/>
              <a:t>Se a seu irmão você vai negar</a:t>
            </a:r>
          </a:p>
          <a:p>
            <a:r>
              <a:rPr lang="pt-BR" sz="6600" b="1" i="1"/>
              <a:t>o seu sincero perdão.</a:t>
            </a:r>
          </a:p>
          <a:p>
            <a:r>
              <a:rPr lang="pt-BR" sz="6600" b="1" i="1"/>
              <a:t>Se o coração você vai fechar</a:t>
            </a:r>
          </a:p>
          <a:p>
            <a:r>
              <a:rPr lang="pt-BR" sz="6600" b="1" i="1"/>
              <a:t>e não perdoa o irmão.</a:t>
            </a:r>
          </a:p>
          <a:p>
            <a:r>
              <a:rPr lang="pt-BR" sz="6600" b="1" i="1"/>
              <a:t>Se o coração você vai fechar</a:t>
            </a:r>
          </a:p>
          <a:p>
            <a:r>
              <a:rPr lang="pt-BR" sz="6600" b="1" i="1"/>
              <a:t>e não perdoa o irmão.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5701120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/>
          <a:lstStyle/>
          <a:p>
            <a:r>
              <a:rPr lang="pt-BR" i="1" dirty="0"/>
              <a:t>Me tira da tira da triste morte, me dá carinho e amor. Com sua misericórdia do abismo ele me tirou, e, como se eu fosse águia, vem renovar meu vigor.</a:t>
            </a:r>
          </a:p>
        </p:txBody>
      </p:sp>
    </p:spTree>
    <p:extLst>
      <p:ext uri="{BB962C8B-B14F-4D97-AF65-F5344CB8AC3E}">
        <p14:creationId xmlns:p14="http://schemas.microsoft.com/office/powerpoint/2010/main" val="39812928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185195"/>
            <a:ext cx="8752115" cy="6555239"/>
          </a:xfrm>
        </p:spPr>
        <p:txBody>
          <a:bodyPr>
            <a:normAutofit fontScale="77500" lnSpcReduction="20000"/>
          </a:bodyPr>
          <a:lstStyle/>
          <a:p>
            <a:r>
              <a:rPr lang="pt-BR" sz="6600" b="1" i="1"/>
              <a:t>Meu Pai não vai perdoar, jamais,</a:t>
            </a:r>
          </a:p>
          <a:p>
            <a:r>
              <a:rPr lang="pt-BR" sz="6600" b="1" i="1"/>
              <a:t>meu Pai não perdoa, não.</a:t>
            </a:r>
          </a:p>
          <a:p>
            <a:r>
              <a:rPr lang="pt-BR" sz="6600" b="1" i="1"/>
              <a:t>Se a seu irmão você vai negar</a:t>
            </a:r>
          </a:p>
          <a:p>
            <a:r>
              <a:rPr lang="pt-BR" sz="6600" b="1" i="1"/>
              <a:t>o seu sincero perdão.</a:t>
            </a:r>
          </a:p>
          <a:p>
            <a:r>
              <a:rPr lang="pt-BR" sz="6600" b="1" i="1"/>
              <a:t>Se o coração você vai fechar</a:t>
            </a:r>
          </a:p>
          <a:p>
            <a:r>
              <a:rPr lang="pt-BR" sz="6600" b="1" i="1"/>
              <a:t>e não perdoa o irmão.</a:t>
            </a:r>
          </a:p>
          <a:p>
            <a:r>
              <a:rPr lang="pt-BR" sz="6600" b="1" i="1"/>
              <a:t>Se o coração você vai fechar</a:t>
            </a:r>
          </a:p>
          <a:p>
            <a:r>
              <a:rPr lang="pt-BR" sz="6600" b="1" i="1"/>
              <a:t>e não perdoa o irmão.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0386865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i="1" dirty="0"/>
              <a:t>Consegue fazer justiça</a:t>
            </a:r>
          </a:p>
          <a:p>
            <a:r>
              <a:rPr lang="pt-BR" i="1" dirty="0"/>
              <a:t>a todos os oprimidos.</a:t>
            </a:r>
          </a:p>
          <a:p>
            <a:r>
              <a:rPr lang="pt-BR" i="1" dirty="0"/>
              <a:t>Guiou Moisés no deserto</a:t>
            </a:r>
          </a:p>
          <a:p>
            <a:r>
              <a:rPr lang="pt-BR" i="1" dirty="0"/>
              <a:t>a Israel escolhido.</a:t>
            </a:r>
          </a:p>
          <a:p>
            <a:r>
              <a:rPr lang="pt-BR" i="1" dirty="0"/>
              <a:t>Tem pena, tem compaixão</a:t>
            </a:r>
          </a:p>
          <a:p>
            <a:r>
              <a:rPr lang="pt-BR" i="1" dirty="0"/>
              <a:t>e não se sente ofendido.</a:t>
            </a:r>
          </a:p>
        </p:txBody>
      </p:sp>
    </p:spTree>
    <p:extLst>
      <p:ext uri="{BB962C8B-B14F-4D97-AF65-F5344CB8AC3E}">
        <p14:creationId xmlns:p14="http://schemas.microsoft.com/office/powerpoint/2010/main" val="25027895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fontScale="77500" lnSpcReduction="20000"/>
          </a:bodyPr>
          <a:lstStyle/>
          <a:p>
            <a:r>
              <a:rPr lang="pt-BR" sz="6600" b="1" i="1"/>
              <a:t>Meu Pai não vai perdoar, jamais,</a:t>
            </a:r>
          </a:p>
          <a:p>
            <a:r>
              <a:rPr lang="pt-BR" sz="6600" b="1" i="1"/>
              <a:t>meu Pai não perdoa, não.</a:t>
            </a:r>
          </a:p>
          <a:p>
            <a:r>
              <a:rPr lang="pt-BR" sz="6600" b="1" i="1"/>
              <a:t>Se a seu irmão você vai negar</a:t>
            </a:r>
          </a:p>
          <a:p>
            <a:r>
              <a:rPr lang="pt-BR" sz="6600" b="1" i="1"/>
              <a:t>o seu sincero perdão.</a:t>
            </a:r>
          </a:p>
          <a:p>
            <a:r>
              <a:rPr lang="pt-BR" sz="6600" b="1" i="1"/>
              <a:t>Se o coração você vai fechar</a:t>
            </a:r>
          </a:p>
          <a:p>
            <a:r>
              <a:rPr lang="pt-BR" sz="6600" b="1" i="1"/>
              <a:t>e não perdoa o irmão.</a:t>
            </a:r>
          </a:p>
          <a:p>
            <a:r>
              <a:rPr lang="pt-BR" sz="6600" b="1" i="1"/>
              <a:t>Se o coração você vai fechar</a:t>
            </a:r>
          </a:p>
          <a:p>
            <a:r>
              <a:rPr lang="pt-BR" sz="6600" b="1" i="1"/>
              <a:t>e não perdoa o irmão.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23880534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/>
          </a:bodyPr>
          <a:lstStyle/>
          <a:p>
            <a:r>
              <a:rPr lang="pt-BR" i="1" dirty="0"/>
              <a:t>Distância da terra ao céu,</a:t>
            </a:r>
          </a:p>
          <a:p>
            <a:r>
              <a:rPr lang="pt-BR" i="1" dirty="0"/>
              <a:t>medida do seu amor.</a:t>
            </a:r>
          </a:p>
          <a:p>
            <a:r>
              <a:rPr lang="pt-BR" i="1" dirty="0"/>
              <a:t>Distância do poente ao nascente, as nossas faltas vai pôr. Qual pai que tem dó dos filhos,  de nós tem pena o Senhor.</a:t>
            </a:r>
          </a:p>
        </p:txBody>
      </p:sp>
    </p:spTree>
    <p:extLst>
      <p:ext uri="{BB962C8B-B14F-4D97-AF65-F5344CB8AC3E}">
        <p14:creationId xmlns:p14="http://schemas.microsoft.com/office/powerpoint/2010/main" val="34175497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fontScale="77500" lnSpcReduction="20000"/>
          </a:bodyPr>
          <a:lstStyle/>
          <a:p>
            <a:r>
              <a:rPr lang="pt-BR" sz="6600" b="1" i="1"/>
              <a:t>Meu Pai não vai perdoar, jamais,</a:t>
            </a:r>
          </a:p>
          <a:p>
            <a:r>
              <a:rPr lang="pt-BR" sz="6600" b="1" i="1"/>
              <a:t>meu Pai não perdoa, não.</a:t>
            </a:r>
          </a:p>
          <a:p>
            <a:r>
              <a:rPr lang="pt-BR" sz="6600" b="1" i="1"/>
              <a:t>Se a seu irmão você vai negar</a:t>
            </a:r>
          </a:p>
          <a:p>
            <a:r>
              <a:rPr lang="pt-BR" sz="6600" b="1" i="1"/>
              <a:t>o seu sincero perdão.</a:t>
            </a:r>
          </a:p>
          <a:p>
            <a:r>
              <a:rPr lang="pt-BR" sz="6600" b="1" i="1"/>
              <a:t>Se o coração você vai fechar</a:t>
            </a:r>
          </a:p>
          <a:p>
            <a:r>
              <a:rPr lang="pt-BR" sz="6600" b="1" i="1"/>
              <a:t>e não perdoa o irmão.</a:t>
            </a:r>
          </a:p>
          <a:p>
            <a:r>
              <a:rPr lang="pt-BR" sz="6600" b="1" i="1"/>
              <a:t>Se o coração você vai fechar</a:t>
            </a:r>
          </a:p>
          <a:p>
            <a:r>
              <a:rPr lang="pt-BR" sz="6600" b="1" i="1"/>
              <a:t>e não perdoa o irmão.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3048204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124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i="1" dirty="0"/>
              <a:t>Quem confia no Senhor,</a:t>
            </a:r>
          </a:p>
          <a:p>
            <a:r>
              <a:rPr lang="pt-BR" i="1" dirty="0"/>
              <a:t>É qual monte de Sião:</a:t>
            </a:r>
          </a:p>
          <a:p>
            <a:r>
              <a:rPr lang="pt-BR" i="1" dirty="0"/>
              <a:t>Não tem medo, não se abala, Está bem firme no seu chão.</a:t>
            </a:r>
          </a:p>
        </p:txBody>
      </p:sp>
    </p:spTree>
    <p:extLst>
      <p:ext uri="{BB962C8B-B14F-4D97-AF65-F5344CB8AC3E}">
        <p14:creationId xmlns:p14="http://schemas.microsoft.com/office/powerpoint/2010/main" val="1345802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b="1" i="1" dirty="0"/>
              <a:t>Senhor, escuta as preces do servo teu, Do povo teu eleito e bem-amado; Dá paz aos que em ti crêem e verdadeiros Teus mensageiros se achem comprovados! </a:t>
            </a:r>
          </a:p>
        </p:txBody>
      </p:sp>
    </p:spTree>
    <p:extLst>
      <p:ext uri="{BB962C8B-B14F-4D97-AF65-F5344CB8AC3E}">
        <p14:creationId xmlns:p14="http://schemas.microsoft.com/office/powerpoint/2010/main" val="1998152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09" y="352696"/>
            <a:ext cx="8543108" cy="6230983"/>
          </a:xfrm>
        </p:spPr>
        <p:txBody>
          <a:bodyPr anchor="ctr">
            <a:noAutofit/>
          </a:bodyPr>
          <a:lstStyle/>
          <a:p>
            <a:r>
              <a:rPr lang="pt-BR" i="1" dirty="0"/>
              <a:t>As montanhas rodeiam</a:t>
            </a:r>
          </a:p>
          <a:p>
            <a:r>
              <a:rPr lang="pt-BR" i="1" dirty="0"/>
              <a:t>A feliz Jerusalém.</a:t>
            </a:r>
          </a:p>
          <a:p>
            <a:r>
              <a:rPr lang="pt-BR" i="1" dirty="0"/>
              <a:t>O Senhor cerca seu povo,</a:t>
            </a:r>
          </a:p>
          <a:p>
            <a:r>
              <a:rPr lang="pt-BR" i="1" dirty="0"/>
              <a:t>Para não temer ninguém.</a:t>
            </a:r>
          </a:p>
        </p:txBody>
      </p:sp>
    </p:spTree>
    <p:extLst>
      <p:ext uri="{BB962C8B-B14F-4D97-AF65-F5344CB8AC3E}">
        <p14:creationId xmlns:p14="http://schemas.microsoft.com/office/powerpoint/2010/main" val="3067675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1770C-3E4C-6499-0613-39F700FE4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1C70CF-DBE9-9531-8EAD-6137ABEB6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09" y="352696"/>
            <a:ext cx="8543108" cy="6230983"/>
          </a:xfrm>
        </p:spPr>
        <p:txBody>
          <a:bodyPr anchor="ctr">
            <a:noAutofit/>
          </a:bodyPr>
          <a:lstStyle/>
          <a:p>
            <a:endParaRPr lang="pt-BR" b="1" i="1" dirty="0"/>
          </a:p>
          <a:p>
            <a:r>
              <a:rPr lang="pt-BR" b="1" i="1" dirty="0"/>
              <a:t>Senhor, escuta as preces do servo teu, Do povo teu eleito e bem-amado; Dá paz aos que em ti crêem e verdadeiros Teus mensageiros se achem comprovados! </a:t>
            </a:r>
          </a:p>
          <a:p>
            <a:endParaRPr lang="pt-BR" i="1" dirty="0"/>
          </a:p>
        </p:txBody>
      </p:sp>
    </p:spTree>
    <p:extLst>
      <p:ext uri="{BB962C8B-B14F-4D97-AF65-F5344CB8AC3E}">
        <p14:creationId xmlns:p14="http://schemas.microsoft.com/office/powerpoint/2010/main" val="2528457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564703-4AB9-D45D-C7DD-8BFD69C2F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A96D3DA-4480-B243-CFE2-DEEB8F3B1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09" y="352696"/>
            <a:ext cx="8543108" cy="6230983"/>
          </a:xfrm>
        </p:spPr>
        <p:txBody>
          <a:bodyPr anchor="ctr">
            <a:noAutofit/>
          </a:bodyPr>
          <a:lstStyle/>
          <a:p>
            <a:r>
              <a:rPr lang="pt-BR" i="1" dirty="0"/>
              <a:t>Venha a paz para o teu povo,</a:t>
            </a:r>
          </a:p>
          <a:p>
            <a:r>
              <a:rPr lang="pt-BR" i="1" dirty="0"/>
              <a:t>O teu povo de Israel.</a:t>
            </a:r>
          </a:p>
          <a:p>
            <a:r>
              <a:rPr lang="pt-BR" i="1" dirty="0"/>
              <a:t>Venha a paz para o teu povo,</a:t>
            </a:r>
          </a:p>
          <a:p>
            <a:r>
              <a:rPr lang="pt-BR" i="1" dirty="0"/>
              <a:t>Pois tu és um Deus fiel!</a:t>
            </a:r>
          </a:p>
        </p:txBody>
      </p:sp>
    </p:spTree>
    <p:extLst>
      <p:ext uri="{BB962C8B-B14F-4D97-AF65-F5344CB8AC3E}">
        <p14:creationId xmlns:p14="http://schemas.microsoft.com/office/powerpoint/2010/main" val="15980489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3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2387</TotalTime>
  <Words>860</Words>
  <Application>Microsoft Office PowerPoint</Application>
  <PresentationFormat>Apresentação na tela (4:3)</PresentationFormat>
  <Paragraphs>107</Paragraphs>
  <Slides>48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48</vt:i4>
      </vt:variant>
    </vt:vector>
  </HeadingPairs>
  <TitlesOfParts>
    <vt:vector size="56" baseType="lpstr">
      <vt:lpstr>Arial</vt:lpstr>
      <vt:lpstr>Calibri</vt:lpstr>
      <vt:lpstr>Calibri Light</vt:lpstr>
      <vt:lpstr>Times New Roman</vt:lpstr>
      <vt:lpstr>Tema do Office</vt:lpstr>
      <vt:lpstr>Office Theme</vt:lpstr>
      <vt:lpstr>1_Tema do Office</vt:lpstr>
      <vt:lpstr>2_Tema do Office</vt:lpstr>
      <vt:lpstr>24º Domingo  Tempo Comum 13/09/2026</vt:lpstr>
      <vt:lpstr>Refrão Orante</vt:lpstr>
      <vt:lpstr>Apresentação do PowerPoint</vt:lpstr>
      <vt:lpstr>Canto de Abertura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Preces da Comunidade</vt:lpstr>
      <vt:lpstr>Apresentação do PowerPoint</vt:lpstr>
      <vt:lpstr>Preparação das Oferendas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Clara Passos</dc:creator>
  <cp:lastModifiedBy>Edilene</cp:lastModifiedBy>
  <cp:revision>136</cp:revision>
  <dcterms:created xsi:type="dcterms:W3CDTF">2021-02-27T18:57:26Z</dcterms:created>
  <dcterms:modified xsi:type="dcterms:W3CDTF">2026-08-24T14:26:21Z</dcterms:modified>
</cp:coreProperties>
</file>