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731" r:id="rId3"/>
    <p:sldMasterId id="2147483743" r:id="rId4"/>
  </p:sldMasterIdLst>
  <p:sldIdLst>
    <p:sldId id="258" r:id="rId5"/>
    <p:sldId id="514" r:id="rId6"/>
    <p:sldId id="260" r:id="rId7"/>
    <p:sldId id="265" r:id="rId8"/>
    <p:sldId id="262" r:id="rId9"/>
    <p:sldId id="494" r:id="rId10"/>
    <p:sldId id="515" r:id="rId11"/>
    <p:sldId id="517" r:id="rId12"/>
    <p:sldId id="520" r:id="rId13"/>
    <p:sldId id="521" r:id="rId14"/>
    <p:sldId id="567" r:id="rId15"/>
    <p:sldId id="568" r:id="rId16"/>
    <p:sldId id="569" r:id="rId17"/>
    <p:sldId id="570" r:id="rId18"/>
    <p:sldId id="271" r:id="rId19"/>
    <p:sldId id="460" r:id="rId20"/>
    <p:sldId id="513" r:id="rId21"/>
    <p:sldId id="503" r:id="rId22"/>
    <p:sldId id="461" r:id="rId23"/>
    <p:sldId id="406" r:id="rId24"/>
    <p:sldId id="413" r:id="rId25"/>
    <p:sldId id="330" r:id="rId26"/>
    <p:sldId id="332" r:id="rId27"/>
    <p:sldId id="471" r:id="rId28"/>
    <p:sldId id="470" r:id="rId29"/>
    <p:sldId id="557" r:id="rId30"/>
    <p:sldId id="558" r:id="rId31"/>
    <p:sldId id="571" r:id="rId32"/>
    <p:sldId id="573" r:id="rId33"/>
    <p:sldId id="389" r:id="rId34"/>
    <p:sldId id="339" r:id="rId35"/>
    <p:sldId id="531" r:id="rId36"/>
    <p:sldId id="524" r:id="rId37"/>
    <p:sldId id="530" r:id="rId38"/>
    <p:sldId id="529" r:id="rId39"/>
    <p:sldId id="528" r:id="rId40"/>
    <p:sldId id="527" r:id="rId41"/>
    <p:sldId id="526" r:id="rId42"/>
    <p:sldId id="525" r:id="rId43"/>
    <p:sldId id="532" r:id="rId44"/>
    <p:sldId id="536" r:id="rId45"/>
    <p:sldId id="535" r:id="rId46"/>
    <p:sldId id="534" r:id="rId47"/>
    <p:sldId id="545" r:id="rId48"/>
    <p:sldId id="544" r:id="rId49"/>
    <p:sldId id="554" r:id="rId50"/>
    <p:sldId id="553" r:id="rId51"/>
    <p:sldId id="552" r:id="rId52"/>
    <p:sldId id="551" r:id="rId53"/>
    <p:sldId id="550" r:id="rId54"/>
    <p:sldId id="549" r:id="rId55"/>
    <p:sldId id="555" r:id="rId56"/>
    <p:sldId id="556" r:id="rId57"/>
    <p:sldId id="561" r:id="rId58"/>
    <p:sldId id="562" r:id="rId59"/>
    <p:sldId id="566" r:id="rId60"/>
    <p:sldId id="565" r:id="rId61"/>
    <p:sldId id="353" r:id="rId6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3" d="100"/>
          <a:sy n="83" d="100"/>
        </p:scale>
        <p:origin x="156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tableStyles" Target="tableStyle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A7B902-F09A-495E-AE36-8C587D282C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40D09A6-9953-4BC9-9BA2-E2E8F924E3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E6FC81C-ADF5-4972-ACC9-E18018B43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18/08/2026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B7ED37C-35AF-4BE3-876E-9E45BF404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F188727-7800-4D6F-8929-075CB302F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0828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0ACB0F-ADC6-4B23-867D-D9D8C023D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AB91656-7361-4AC2-98DB-9D0C5C2B21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7909EFF-C4E3-43C4-AE3F-9F8DEDBAE0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39BAE5A-62C1-46B5-A022-0DAA7DBEA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18/08/2026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0EC75CB-D8CB-4D73-B03D-35D6CA6DA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926C406-AA83-4FBC-B333-83B3B0BEC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0383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91C633-4594-4835-8006-BB5F62FEF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DFFC189-D9DC-485C-8972-DF84E325C9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A025DB5-8FEC-46C0-A7C1-4C2462843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18/08/2026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EACA7E1-536E-4FA4-93C9-B4F01901F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3D1A505-3F49-4326-AB46-3B2C47B06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36481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75C1B26-7F18-4B1B-9A83-4344B7A704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941EA34-54C3-4F7B-B356-9712FD3F62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E22A59D-B871-4129-BCBB-164087CA3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18/08/2026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C4BFEB6-25F8-45BF-90C2-F5F3D4522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C918307-7E26-4AFE-A516-C94AEAC08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09243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18/08/2026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680810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18/08/2026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48157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18/08/2026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055131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18/08/2026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661699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18/08/2026</a:t>
            </a:fld>
            <a:endParaRPr lang="pt-B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973086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18/08/2026</a:t>
            </a:fld>
            <a:endParaRPr lang="pt-B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917589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18/08/2026</a:t>
            </a:fld>
            <a:endParaRPr lang="pt-B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04492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094062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18/08/2026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42781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dirty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18/08/2026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225452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18/08/2026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242861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18/08/2026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219549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357082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41038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18/08/2026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680198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18/08/2026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698377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18/08/2026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875845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18/08/2026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5591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917214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18/08/2026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965321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18/08/2026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474017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18/08/2026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303892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18/08/2026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281556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18/08/2026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928267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18/08/2026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215198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18/08/2026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816391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6043936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18/08/2026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3209302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18/08/2026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96920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D58DC6-C402-471E-A30C-A68C42904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516033E-C1E5-4775-8037-E2A7E6D1FC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188A66F-1F79-4B6C-8B13-E8C0CA645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18/08/2026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633426D-6CEE-491B-BCD2-DEC05E416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84276EA-5A3A-4482-87FD-81B4AA19F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5990056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18/08/2026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4855504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18/08/2026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748431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18/08/2026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551063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18/08/2026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8796967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18/08/2026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6671537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18/08/2026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1524615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18/08/2026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1300817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18/08/2026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0208334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18/08/2026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5735247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59540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996511-4CF8-4F74-8DDE-88A927864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0BB0774-0F68-413B-A9D6-3AB79EAA22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A54F0EA-70DF-4C13-B7B4-09AF5AFBF7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871F941-4B4D-483C-8E51-77E48CFE4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18/08/2026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93CBA6C-933A-4696-B615-05E1D011E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8BD9958-741A-4E62-9F64-99E9BA86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06639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464904-8A6D-4C76-92A0-5338649EE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879D13C-8C07-4839-A498-C59064435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7367A11-CCA7-455A-B8E5-FBA2DA8847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E089EC4-B1DF-4D88-9FBF-AF1F54F1B3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68CB825-EBD1-4CBE-AA5E-54CD5F1ED4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634A501-79C1-44E1-B538-834618639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18/08/2026</a:t>
            </a:fld>
            <a:endParaRPr lang="pt-BR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9DA8CFE-FA23-41EE-8AB1-32F6285D1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3D01CEF-92B3-4B69-B73A-9DF6AEC4B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18278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ACE6AC-C2F6-4D3C-981B-EE72B204F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CDC9B8A-621D-455C-BA1F-7858E6972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18/08/2026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14373CA-52E0-4EB4-A506-94380265F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012D5B4-6D6D-4356-AE1A-8965F346B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9430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DC4E6FF-B5CC-49DF-BF47-C37977BD2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18/08/2026</a:t>
            </a:fld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35C02D0-933E-4F4C-8059-B63DCADD3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636D221-C53D-43B3-9F83-4B2B3E6BD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43927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04A140-AB24-4679-993F-943EEC797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B1DE3D-1B8D-4119-8BFE-CE74285910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1AB25A4-5A3E-49D3-8064-1FC9D2DD30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7CB92FF-1D85-4EDE-A01D-A1A52F376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18/08/2026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E7334E4-05B2-452C-B2A8-0DB4038EF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61A90A2-E42B-4643-9FED-5998918C4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0141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5DE61B2-6732-43D9-A64F-23269AE33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83C659D-9227-4C85-BA69-241C599E84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06A18E1-FAD8-47D6-8D7E-C6905DDBF1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18/08/2026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5F61054-5AED-4EF5-912F-0D4FADA349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E759C57-824F-4EBA-BD14-00BF13D86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97681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708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18/08/2026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840454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709" r:id="rId12"/>
    <p:sldLayoutId id="214748371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18/08/2026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13058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56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18/08/2026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15403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AA79AF-8A18-4E34-8AB6-3DA974BAD5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7383" y="640080"/>
            <a:ext cx="8569234" cy="5603965"/>
          </a:xfrm>
        </p:spPr>
        <p:txBody>
          <a:bodyPr anchor="ctr">
            <a:normAutofit/>
          </a:bodyPr>
          <a:lstStyle/>
          <a:p>
            <a:pPr algn="ctr"/>
            <a:r>
              <a:rPr lang="pt-BR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23º</a:t>
            </a:r>
            <a:r>
              <a:rPr lang="pt-BR" sz="7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Domingo</a:t>
            </a:r>
            <a:br>
              <a:rPr lang="pt-BR" sz="7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7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Tempo Comum</a:t>
            </a:r>
            <a:br>
              <a:rPr lang="pt-BR" sz="7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7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06/09/2026</a:t>
            </a:r>
          </a:p>
        </p:txBody>
      </p:sp>
    </p:spTree>
    <p:extLst>
      <p:ext uri="{BB962C8B-B14F-4D97-AF65-F5344CB8AC3E}">
        <p14:creationId xmlns:p14="http://schemas.microsoft.com/office/powerpoint/2010/main" val="5047739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352696"/>
            <a:ext cx="8451669" cy="6230983"/>
          </a:xfrm>
        </p:spPr>
        <p:txBody>
          <a:bodyPr anchor="ctr">
            <a:noAutofit/>
          </a:bodyPr>
          <a:lstStyle/>
          <a:p>
            <a:r>
              <a:rPr lang="pt-BR" sz="6600" b="1" i="1" dirty="0"/>
              <a:t>O Pai, somos nós o povo eleito, que Cristo veio reunir.</a:t>
            </a:r>
          </a:p>
          <a:p>
            <a:endParaRPr lang="pt-BR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09981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ED2F35-EF4F-0CD9-71C7-018E4C93E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907BAF7-C2C3-2685-28EC-ECB61AD05E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352696"/>
            <a:ext cx="8451669" cy="6230983"/>
          </a:xfrm>
        </p:spPr>
        <p:txBody>
          <a:bodyPr anchor="ctr">
            <a:noAutofit/>
          </a:bodyPr>
          <a:lstStyle/>
          <a:p>
            <a:r>
              <a:rPr lang="pt-BR" sz="6600" i="1" dirty="0"/>
              <a:t>Pra anunciar o evangelho, aleluia. O Senhor nos enviou, aleluia.</a:t>
            </a:r>
            <a:endParaRPr lang="pt-BR" sz="6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88573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C8A5DA-6853-4871-FC5B-F6FBD6575D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94EE184-40C8-97D9-5663-27E5F46A12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352696"/>
            <a:ext cx="8451669" cy="6230983"/>
          </a:xfrm>
        </p:spPr>
        <p:txBody>
          <a:bodyPr anchor="ctr">
            <a:noAutofit/>
          </a:bodyPr>
          <a:lstStyle/>
          <a:p>
            <a:r>
              <a:rPr lang="pt-BR" sz="6600" b="1" i="1" dirty="0"/>
              <a:t>O Pai, somos nós o povo eleito, que Cristo veio reunir.</a:t>
            </a:r>
          </a:p>
          <a:p>
            <a:endParaRPr lang="pt-BR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41379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A0A28D-C585-BF4F-A2B2-4165F225C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AAE9089-849A-3B86-881F-EEFD056A50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352696"/>
            <a:ext cx="8451669" cy="6230983"/>
          </a:xfrm>
        </p:spPr>
        <p:txBody>
          <a:bodyPr anchor="ctr">
            <a:noAutofit/>
          </a:bodyPr>
          <a:lstStyle/>
          <a:p>
            <a:r>
              <a:rPr lang="pt-BR" sz="6600" i="1" dirty="0"/>
              <a:t>Pra servir na unidade, aleluia. O Senhor nos enviou, aleluia.</a:t>
            </a:r>
            <a:endParaRPr lang="pt-BR" sz="6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60112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878685-9949-FA09-7A64-6AC3E75C6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1706D0E-A15A-98A4-5E70-466E681561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352696"/>
            <a:ext cx="8451669" cy="6230983"/>
          </a:xfrm>
        </p:spPr>
        <p:txBody>
          <a:bodyPr anchor="ctr">
            <a:noAutofit/>
          </a:bodyPr>
          <a:lstStyle/>
          <a:p>
            <a:r>
              <a:rPr lang="pt-BR" sz="6600" b="1" i="1" dirty="0"/>
              <a:t>O Pai, somos nós o povo eleito, que Cristo veio reunir.</a:t>
            </a:r>
          </a:p>
          <a:p>
            <a:endParaRPr lang="pt-BR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11472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99628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04949" y="326571"/>
            <a:ext cx="8110401" cy="6244046"/>
          </a:xfrm>
        </p:spPr>
        <p:txBody>
          <a:bodyPr anchor="ctr">
            <a:normAutofit/>
          </a:bodyPr>
          <a:lstStyle/>
          <a:p>
            <a:r>
              <a:rPr lang="pt-BR" sz="6600" b="1" i="1" dirty="0"/>
              <a:t>Salmo</a:t>
            </a:r>
          </a:p>
          <a:p>
            <a:r>
              <a:rPr lang="pt-BR" sz="6600" b="1" i="1" dirty="0"/>
              <a:t> Responsorial</a:t>
            </a:r>
            <a:br>
              <a:rPr lang="pt-BR" sz="6600" b="1" i="1" dirty="0"/>
            </a:b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35926452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9367" y="326570"/>
            <a:ext cx="8530542" cy="6247849"/>
          </a:xfrm>
        </p:spPr>
        <p:txBody>
          <a:bodyPr anchor="ctr">
            <a:normAutofit/>
          </a:bodyPr>
          <a:lstStyle/>
          <a:p>
            <a:r>
              <a:rPr lang="pt-BR" sz="8800" b="1" i="1" dirty="0"/>
              <a:t>Não fecheis o coração, ouvi, hoje, a voz de Deus!</a:t>
            </a:r>
          </a:p>
        </p:txBody>
      </p:sp>
    </p:spTree>
    <p:extLst>
      <p:ext uri="{BB962C8B-B14F-4D97-AF65-F5344CB8AC3E}">
        <p14:creationId xmlns:p14="http://schemas.microsoft.com/office/powerpoint/2010/main" val="30992047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265961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39485" y="561704"/>
            <a:ext cx="8669383" cy="6029234"/>
          </a:xfrm>
        </p:spPr>
        <p:txBody>
          <a:bodyPr anchor="ctr">
            <a:normAutofit fontScale="85000" lnSpcReduction="10000"/>
          </a:bodyPr>
          <a:lstStyle/>
          <a:p>
            <a:r>
              <a:rPr lang="pt-BR" sz="6600" b="1" i="1" dirty="0"/>
              <a:t>Aleluia, aleluia, aleluia.</a:t>
            </a:r>
          </a:p>
          <a:p>
            <a:r>
              <a:rPr lang="pt-BR" sz="6600" i="1" dirty="0"/>
              <a:t>O Senhor reconciliou o mundo em Cristo,</a:t>
            </a:r>
          </a:p>
          <a:p>
            <a:r>
              <a:rPr lang="pt-BR" sz="6600" i="1" dirty="0"/>
              <a:t>confiando-nos sua Palavra;</a:t>
            </a:r>
          </a:p>
          <a:p>
            <a:r>
              <a:rPr lang="pt-BR" sz="6600" i="1" dirty="0"/>
              <a:t>a Palavra da reconciliação,</a:t>
            </a:r>
          </a:p>
          <a:p>
            <a:r>
              <a:rPr lang="pt-BR" sz="6600" i="1" dirty="0"/>
              <a:t>a Palavra que hoje, aqui, nos salva. </a:t>
            </a:r>
          </a:p>
        </p:txBody>
      </p:sp>
    </p:spTree>
    <p:extLst>
      <p:ext uri="{BB962C8B-B14F-4D97-AF65-F5344CB8AC3E}">
        <p14:creationId xmlns:p14="http://schemas.microsoft.com/office/powerpoint/2010/main" val="381037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82539"/>
          </a:xfrm>
        </p:spPr>
        <p:txBody>
          <a:bodyPr/>
          <a:lstStyle/>
          <a:p>
            <a:pPr algn="ctr"/>
            <a:r>
              <a:rPr lang="pt-B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Refrão Orante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5861" y="1287624"/>
            <a:ext cx="8220270" cy="5205250"/>
          </a:xfrm>
        </p:spPr>
        <p:txBody>
          <a:bodyPr anchor="ctr">
            <a:normAutofit fontScale="85000" lnSpcReduction="10000"/>
          </a:bodyPr>
          <a:lstStyle/>
          <a:p>
            <a:pPr marL="0" indent="0" algn="ctr">
              <a:buNone/>
            </a:pPr>
            <a:r>
              <a:rPr lang="pt-BR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Palavra de Deus é luz, que nos guia na escuridão. É semente de paz,</a:t>
            </a:r>
          </a:p>
          <a:p>
            <a:pPr marL="0" indent="0" algn="ctr">
              <a:buNone/>
            </a:pPr>
            <a:r>
              <a:rPr lang="pt-BR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justiça e perdão.</a:t>
            </a:r>
          </a:p>
        </p:txBody>
      </p:sp>
    </p:spTree>
    <p:extLst>
      <p:ext uri="{BB962C8B-B14F-4D97-AF65-F5344CB8AC3E}">
        <p14:creationId xmlns:p14="http://schemas.microsoft.com/office/powerpoint/2010/main" val="22307511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574766"/>
            <a:ext cx="7886700" cy="5602197"/>
          </a:xfrm>
        </p:spPr>
        <p:txBody>
          <a:bodyPr anchor="ctr"/>
          <a:lstStyle/>
          <a:p>
            <a:pPr marL="0" indent="0" algn="ctr">
              <a:buNone/>
            </a:pPr>
            <a:endParaRPr lang="pt-BR" sz="8800" b="1" i="1" dirty="0"/>
          </a:p>
          <a:p>
            <a:pPr marL="0" indent="0" algn="ctr">
              <a:buNone/>
            </a:pPr>
            <a:endParaRPr lang="pt-BR" sz="9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664381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628650" y="270589"/>
            <a:ext cx="7886700" cy="678535"/>
          </a:xfrm>
        </p:spPr>
        <p:txBody>
          <a:bodyPr>
            <a:normAutofit/>
          </a:bodyPr>
          <a:lstStyle/>
          <a:p>
            <a:pPr algn="ctr"/>
            <a:r>
              <a:rPr lang="pt-B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Preces da Comunidade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4644" y="1194319"/>
            <a:ext cx="8611564" cy="5393091"/>
          </a:xfrm>
        </p:spPr>
        <p:txBody>
          <a:bodyPr anchor="t">
            <a:normAutofit/>
          </a:bodyPr>
          <a:lstStyle/>
          <a:p>
            <a:endParaRPr lang="pt-BR" sz="9900" b="1" i="1" dirty="0"/>
          </a:p>
          <a:p>
            <a:r>
              <a:rPr lang="pt-BR" sz="9900" b="1" i="1" dirty="0"/>
              <a:t>Senhor, </a:t>
            </a:r>
          </a:p>
          <a:p>
            <a:r>
              <a:rPr lang="pt-BR" sz="9900" b="1" i="1" dirty="0"/>
              <a:t>atendei -nos!</a:t>
            </a:r>
          </a:p>
        </p:txBody>
      </p:sp>
    </p:spTree>
    <p:extLst>
      <p:ext uri="{BB962C8B-B14F-4D97-AF65-F5344CB8AC3E}">
        <p14:creationId xmlns:p14="http://schemas.microsoft.com/office/powerpoint/2010/main" val="2385320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9451" y="326571"/>
            <a:ext cx="8005899" cy="5995852"/>
          </a:xfrm>
        </p:spPr>
        <p:txBody>
          <a:bodyPr anchor="ctr"/>
          <a:lstStyle/>
          <a:p>
            <a:pPr marL="0" indent="0" algn="ctr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39038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628650" y="365127"/>
            <a:ext cx="7886700" cy="849719"/>
          </a:xfrm>
        </p:spPr>
        <p:txBody>
          <a:bodyPr/>
          <a:lstStyle/>
          <a:p>
            <a:pPr algn="ctr"/>
            <a:r>
              <a:rPr lang="pt-B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Preparação das Oferendas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13509" y="1214846"/>
            <a:ext cx="8608422" cy="5389154"/>
          </a:xfrm>
        </p:spPr>
        <p:txBody>
          <a:bodyPr>
            <a:noAutofit/>
          </a:bodyPr>
          <a:lstStyle/>
          <a:p>
            <a:r>
              <a:rPr lang="pt-BR" sz="6600" b="1" i="1" dirty="0"/>
              <a:t>Apresentamos, Senhor, estes dons,</a:t>
            </a:r>
          </a:p>
          <a:p>
            <a:r>
              <a:rPr lang="pt-BR" sz="6600" b="1" i="1" dirty="0"/>
              <a:t>Bendito sejas, pra sempre, Senhor. </a:t>
            </a:r>
          </a:p>
        </p:txBody>
      </p:sp>
    </p:spTree>
    <p:extLst>
      <p:ext uri="{BB962C8B-B14F-4D97-AF65-F5344CB8AC3E}">
        <p14:creationId xmlns:p14="http://schemas.microsoft.com/office/powerpoint/2010/main" val="4446716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2597" y="81023"/>
            <a:ext cx="8947231" cy="6597568"/>
          </a:xfrm>
        </p:spPr>
        <p:txBody>
          <a:bodyPr anchor="ctr">
            <a:noAutofit/>
          </a:bodyPr>
          <a:lstStyle/>
          <a:p>
            <a:r>
              <a:rPr lang="pt-BR" sz="6600" i="1" dirty="0"/>
              <a:t>Bendito sejas, Senhor,</a:t>
            </a:r>
          </a:p>
          <a:p>
            <a:r>
              <a:rPr lang="pt-BR" sz="6600" i="1" dirty="0"/>
              <a:t>Por este pão que nos deste, Fruto do trabalho,</a:t>
            </a:r>
          </a:p>
          <a:p>
            <a:r>
              <a:rPr lang="pt-BR" sz="6600" i="1" dirty="0"/>
              <a:t>Será pão da nossa vida.</a:t>
            </a:r>
          </a:p>
        </p:txBody>
      </p:sp>
    </p:spTree>
    <p:extLst>
      <p:ext uri="{BB962C8B-B14F-4D97-AF65-F5344CB8AC3E}">
        <p14:creationId xmlns:p14="http://schemas.microsoft.com/office/powerpoint/2010/main" val="21136077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09007" y="326570"/>
            <a:ext cx="8699862" cy="6348549"/>
          </a:xfrm>
        </p:spPr>
        <p:txBody>
          <a:bodyPr anchor="ctr">
            <a:noAutofit/>
          </a:bodyPr>
          <a:lstStyle/>
          <a:p>
            <a:r>
              <a:rPr lang="pt-BR" sz="6600" b="1" i="1" dirty="0"/>
              <a:t>Apresentamos, Senhor, estes dons,</a:t>
            </a:r>
          </a:p>
          <a:p>
            <a:r>
              <a:rPr lang="pt-BR" sz="6600" b="1" i="1" dirty="0"/>
              <a:t>Bendito sejas, pra sempre, Senhor. </a:t>
            </a:r>
          </a:p>
          <a:p>
            <a:endParaRPr lang="pt-BR" sz="6600" b="1" dirty="0"/>
          </a:p>
        </p:txBody>
      </p:sp>
    </p:spTree>
    <p:extLst>
      <p:ext uri="{BB962C8B-B14F-4D97-AF65-F5344CB8AC3E}">
        <p14:creationId xmlns:p14="http://schemas.microsoft.com/office/powerpoint/2010/main" val="18502165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C91774-603C-35C8-525E-1A89AE1D0E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B3821DF-1D5F-BB3D-2781-DDCB51FD3E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322" y="138896"/>
            <a:ext cx="8935655" cy="6536223"/>
          </a:xfrm>
        </p:spPr>
        <p:txBody>
          <a:bodyPr anchor="ctr">
            <a:noAutofit/>
          </a:bodyPr>
          <a:lstStyle/>
          <a:p>
            <a:r>
              <a:rPr lang="pt-BR" sz="6600" i="1" dirty="0"/>
              <a:t>Bendito sejas, Senhor,</a:t>
            </a:r>
          </a:p>
          <a:p>
            <a:r>
              <a:rPr lang="pt-BR" sz="6600" i="1" dirty="0"/>
              <a:t>Por este vinho tão puro,</a:t>
            </a:r>
          </a:p>
          <a:p>
            <a:r>
              <a:rPr lang="pt-BR" sz="6600" i="1" dirty="0"/>
              <a:t>Fruto da videira,</a:t>
            </a:r>
          </a:p>
          <a:p>
            <a:r>
              <a:rPr lang="pt-BR" sz="6600" i="1" dirty="0"/>
              <a:t>Será nossa salvação.</a:t>
            </a:r>
          </a:p>
        </p:txBody>
      </p:sp>
    </p:spTree>
    <p:extLst>
      <p:ext uri="{BB962C8B-B14F-4D97-AF65-F5344CB8AC3E}">
        <p14:creationId xmlns:p14="http://schemas.microsoft.com/office/powerpoint/2010/main" val="24415534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9C2EE9-97F9-42FB-9811-1DA0743312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08C1465-D4C5-BBB1-C21C-EF3F0A03D1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007" y="326570"/>
            <a:ext cx="8699862" cy="6348549"/>
          </a:xfrm>
        </p:spPr>
        <p:txBody>
          <a:bodyPr anchor="ctr">
            <a:noAutofit/>
          </a:bodyPr>
          <a:lstStyle/>
          <a:p>
            <a:r>
              <a:rPr lang="pt-BR" sz="6600" b="1" i="1" dirty="0"/>
              <a:t>Apresentamos, Senhor, estes dons,</a:t>
            </a:r>
          </a:p>
          <a:p>
            <a:r>
              <a:rPr lang="pt-BR" sz="6600" b="1" i="1" dirty="0"/>
              <a:t>Bendito sejas, pra sempre, Senhor. </a:t>
            </a:r>
          </a:p>
          <a:p>
            <a:endParaRPr lang="pt-BR" sz="6600" b="1" dirty="0"/>
          </a:p>
        </p:txBody>
      </p:sp>
    </p:spTree>
    <p:extLst>
      <p:ext uri="{BB962C8B-B14F-4D97-AF65-F5344CB8AC3E}">
        <p14:creationId xmlns:p14="http://schemas.microsoft.com/office/powerpoint/2010/main" val="38652976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445CB-1804-63FB-0930-698DCB32D0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B6326E8-738E-2557-B01C-2AC8B8CE4D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620" y="326570"/>
            <a:ext cx="8819909" cy="6348549"/>
          </a:xfrm>
        </p:spPr>
        <p:txBody>
          <a:bodyPr anchor="ctr">
            <a:noAutofit/>
          </a:bodyPr>
          <a:lstStyle/>
          <a:p>
            <a:r>
              <a:rPr lang="pt-BR" sz="6600" i="1" dirty="0"/>
              <a:t>Bendito sejas, Senhor</a:t>
            </a:r>
          </a:p>
          <a:p>
            <a:r>
              <a:rPr lang="pt-BR" sz="6600" i="1" dirty="0"/>
              <a:t>Por tudo quanto nos deste, nós te agradecemos</a:t>
            </a:r>
          </a:p>
          <a:p>
            <a:r>
              <a:rPr lang="pt-BR" sz="6600" i="1" dirty="0"/>
              <a:t>Pelos dons que recebemos.</a:t>
            </a:r>
          </a:p>
        </p:txBody>
      </p:sp>
    </p:spTree>
    <p:extLst>
      <p:ext uri="{BB962C8B-B14F-4D97-AF65-F5344CB8AC3E}">
        <p14:creationId xmlns:p14="http://schemas.microsoft.com/office/powerpoint/2010/main" val="30810034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1B488-28F3-E75B-CB20-B8D2B2E10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1183F7D-AC4B-C574-05AD-CF994AC7FE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007" y="326570"/>
            <a:ext cx="8699862" cy="6348549"/>
          </a:xfrm>
        </p:spPr>
        <p:txBody>
          <a:bodyPr anchor="ctr">
            <a:noAutofit/>
          </a:bodyPr>
          <a:lstStyle/>
          <a:p>
            <a:r>
              <a:rPr lang="pt-BR" sz="6600" b="1" i="1" dirty="0"/>
              <a:t>Apresentamos, Senhor, estes dons,</a:t>
            </a:r>
          </a:p>
          <a:p>
            <a:r>
              <a:rPr lang="pt-BR" sz="6600" b="1" i="1" dirty="0"/>
              <a:t>Bendito sejas, pra sempre, Senhor. </a:t>
            </a:r>
          </a:p>
          <a:p>
            <a:endParaRPr lang="pt-BR" sz="6600" b="1" dirty="0"/>
          </a:p>
        </p:txBody>
      </p:sp>
    </p:spTree>
    <p:extLst>
      <p:ext uri="{BB962C8B-B14F-4D97-AF65-F5344CB8AC3E}">
        <p14:creationId xmlns:p14="http://schemas.microsoft.com/office/powerpoint/2010/main" val="453252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352697"/>
            <a:ext cx="7886700" cy="5824266"/>
          </a:xfrm>
        </p:spPr>
        <p:txBody>
          <a:bodyPr/>
          <a:lstStyle/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537744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188455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444137"/>
            <a:ext cx="7886700" cy="5732826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Oração Eucarística</a:t>
            </a:r>
          </a:p>
          <a:p>
            <a:pPr marL="0" indent="0" algn="ctr">
              <a:buNone/>
            </a:pPr>
            <a:r>
              <a:rPr lang="pt-BR" sz="8800" b="1" i="1" dirty="0"/>
              <a:t>II</a:t>
            </a:r>
            <a:endParaRPr lang="pt-BR" sz="8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5742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Santo</a:t>
            </a:r>
          </a:p>
        </p:txBody>
      </p:sp>
    </p:spTree>
    <p:extLst>
      <p:ext uri="{BB962C8B-B14F-4D97-AF65-F5344CB8AC3E}">
        <p14:creationId xmlns:p14="http://schemas.microsoft.com/office/powerpoint/2010/main" val="29765271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1209767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Enviai o vosso Espírito Santo!</a:t>
            </a:r>
          </a:p>
        </p:txBody>
      </p:sp>
    </p:spTree>
    <p:extLst>
      <p:ext uri="{BB962C8B-B14F-4D97-AF65-F5344CB8AC3E}">
        <p14:creationId xmlns:p14="http://schemas.microsoft.com/office/powerpoint/2010/main" val="23836416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14124951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92597" y="127322"/>
            <a:ext cx="8912507" cy="6609144"/>
          </a:xfrm>
        </p:spPr>
        <p:txBody>
          <a:bodyPr>
            <a:noAutofit/>
          </a:bodyPr>
          <a:lstStyle/>
          <a:p>
            <a:r>
              <a:rPr lang="pt-BR" sz="6600" b="1" i="1" dirty="0"/>
              <a:t>Toda vez que comemos deste pão, toda vez que bebemos deste cálice, anunciamos, Senhor, a vossa morte, enquanto esperando sua vinda!</a:t>
            </a:r>
          </a:p>
        </p:txBody>
      </p:sp>
    </p:spTree>
    <p:extLst>
      <p:ext uri="{BB962C8B-B14F-4D97-AF65-F5344CB8AC3E}">
        <p14:creationId xmlns:p14="http://schemas.microsoft.com/office/powerpoint/2010/main" val="410609773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141076552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Aceitai , ó Senhor, a nossa oferta!</a:t>
            </a:r>
          </a:p>
        </p:txBody>
      </p:sp>
    </p:spTree>
    <p:extLst>
      <p:ext uri="{BB962C8B-B14F-4D97-AF65-F5344CB8AC3E}">
        <p14:creationId xmlns:p14="http://schemas.microsoft.com/office/powerpoint/2010/main" val="37213517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4329706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628650" y="365127"/>
            <a:ext cx="7886700" cy="821648"/>
          </a:xfrm>
        </p:spPr>
        <p:txBody>
          <a:bodyPr>
            <a:normAutofit/>
          </a:bodyPr>
          <a:lstStyle/>
          <a:p>
            <a:pPr algn="ctr"/>
            <a:r>
              <a:rPr lang="pt-BR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Canto de Abertura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9245" y="1284052"/>
            <a:ext cx="8512935" cy="5271294"/>
          </a:xfrm>
        </p:spPr>
        <p:txBody>
          <a:bodyPr>
            <a:noAutofit/>
          </a:bodyPr>
          <a:lstStyle/>
          <a:p>
            <a:r>
              <a:rPr lang="pt-BR" sz="6600" b="1" i="1" dirty="0"/>
              <a:t>O Pai, somos nós o povo eleito, que Cristo veio reunir.</a:t>
            </a:r>
          </a:p>
        </p:txBody>
      </p:sp>
    </p:spTree>
    <p:extLst>
      <p:ext uri="{BB962C8B-B14F-4D97-AF65-F5344CB8AC3E}">
        <p14:creationId xmlns:p14="http://schemas.microsoft.com/office/powerpoint/2010/main" val="41713198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O Espírito nos una num só corpo!</a:t>
            </a:r>
          </a:p>
        </p:txBody>
      </p:sp>
    </p:spTree>
    <p:extLst>
      <p:ext uri="{BB962C8B-B14F-4D97-AF65-F5344CB8AC3E}">
        <p14:creationId xmlns:p14="http://schemas.microsoft.com/office/powerpoint/2010/main" val="397234193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391274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Lembrai-vos, ó Pai, da vossa Igreja!</a:t>
            </a:r>
          </a:p>
        </p:txBody>
      </p:sp>
    </p:spTree>
    <p:extLst>
      <p:ext uri="{BB962C8B-B14F-4D97-AF65-F5344CB8AC3E}">
        <p14:creationId xmlns:p14="http://schemas.microsoft.com/office/powerpoint/2010/main" val="195459617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25228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9451" y="326571"/>
            <a:ext cx="8005899" cy="5995852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Canto de Comunhão</a:t>
            </a:r>
          </a:p>
        </p:txBody>
      </p:sp>
    </p:spTree>
    <p:extLst>
      <p:ext uri="{BB962C8B-B14F-4D97-AF65-F5344CB8AC3E}">
        <p14:creationId xmlns:p14="http://schemas.microsoft.com/office/powerpoint/2010/main" val="172543328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04173" y="92597"/>
            <a:ext cx="8958804" cy="6647837"/>
          </a:xfrm>
        </p:spPr>
        <p:txBody>
          <a:bodyPr>
            <a:noAutofit/>
          </a:bodyPr>
          <a:lstStyle/>
          <a:p>
            <a:r>
              <a:rPr lang="pt-BR" sz="5400" b="1" i="1" dirty="0"/>
              <a:t>Vá e mostre o erro do seu irmão, quando ele, um dia, pecar! Vá e mostre o erro que ele fez, mas isso em particular. Se ele ouvidos quiser lhe dar, um irmão você vai ganhar. Se ele ouvidos quiser lhe dar, um irmão você vai ganhar.</a:t>
            </a:r>
          </a:p>
        </p:txBody>
      </p:sp>
    </p:spTree>
    <p:extLst>
      <p:ext uri="{BB962C8B-B14F-4D97-AF65-F5344CB8AC3E}">
        <p14:creationId xmlns:p14="http://schemas.microsoft.com/office/powerpoint/2010/main" val="359430298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/>
          <a:lstStyle/>
          <a:p>
            <a:r>
              <a:rPr lang="pt-BR" i="1" dirty="0"/>
              <a:t>Bendiz, Minh 'alma, o Senhor! Seu nome seja louvado!  Minh 'alma, louva o Senhor, por tudo que me tem dado! Me cura as enfermidades e me perdoa os pecados.</a:t>
            </a:r>
          </a:p>
        </p:txBody>
      </p:sp>
    </p:spTree>
    <p:extLst>
      <p:ext uri="{BB962C8B-B14F-4D97-AF65-F5344CB8AC3E}">
        <p14:creationId xmlns:p14="http://schemas.microsoft.com/office/powerpoint/2010/main" val="10375365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81023" y="127322"/>
            <a:ext cx="9062977" cy="6613112"/>
          </a:xfrm>
        </p:spPr>
        <p:txBody>
          <a:bodyPr>
            <a:normAutofit/>
          </a:bodyPr>
          <a:lstStyle/>
          <a:p>
            <a:r>
              <a:rPr lang="pt-BR" sz="5400" b="1" i="1" dirty="0"/>
              <a:t>Vá e mostre o erro do seu irmão, quando ele, um dia, pecar! Vá e mostre o erro que ele fez, mas isso em particular. Se ele ouvidos quiser lhe dar, um irmão você vai ganhar. Se ele ouvidos quiser lhe dar, um irmão você vai ganhar.</a:t>
            </a:r>
          </a:p>
        </p:txBody>
      </p:sp>
    </p:spTree>
    <p:extLst>
      <p:ext uri="{BB962C8B-B14F-4D97-AF65-F5344CB8AC3E}">
        <p14:creationId xmlns:p14="http://schemas.microsoft.com/office/powerpoint/2010/main" val="5701120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04173" y="360608"/>
            <a:ext cx="8883074" cy="6379826"/>
          </a:xfrm>
        </p:spPr>
        <p:txBody>
          <a:bodyPr/>
          <a:lstStyle/>
          <a:p>
            <a:r>
              <a:rPr lang="pt-BR" i="1" dirty="0"/>
              <a:t>Me tira da tira da triste morte, me dá carinho e amor. Com sua misericórdia</a:t>
            </a:r>
          </a:p>
          <a:p>
            <a:r>
              <a:rPr lang="pt-BR" i="1" dirty="0"/>
              <a:t>do abismo ele me tirou, e, como se eu fosse águia,</a:t>
            </a:r>
          </a:p>
          <a:p>
            <a:r>
              <a:rPr lang="pt-BR" i="1" dirty="0"/>
              <a:t>vem renovar meu vigor.</a:t>
            </a:r>
          </a:p>
        </p:txBody>
      </p:sp>
    </p:spTree>
    <p:extLst>
      <p:ext uri="{BB962C8B-B14F-4D97-AF65-F5344CB8AC3E}">
        <p14:creationId xmlns:p14="http://schemas.microsoft.com/office/powerpoint/2010/main" val="398129288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185195"/>
            <a:ext cx="8752115" cy="6555239"/>
          </a:xfrm>
        </p:spPr>
        <p:txBody>
          <a:bodyPr>
            <a:normAutofit fontScale="92500" lnSpcReduction="10000"/>
          </a:bodyPr>
          <a:lstStyle/>
          <a:p>
            <a:r>
              <a:rPr lang="pt-BR" b="1" i="1" dirty="0"/>
              <a:t>Vá e mostre o erro do seu irmão, quando ele, um dia, pecar! Vá e mostre o erro que ele fez, mas isso em particular. Se ele ouvidos quiser lhe dar, um irmão você vai ganhar. Se ele ouvidos quiser lhe dar, um irmão você vai ganhar.</a:t>
            </a:r>
          </a:p>
        </p:txBody>
      </p:sp>
    </p:spTree>
    <p:extLst>
      <p:ext uri="{BB962C8B-B14F-4D97-AF65-F5344CB8AC3E}">
        <p14:creationId xmlns:p14="http://schemas.microsoft.com/office/powerpoint/2010/main" val="3038686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352696"/>
            <a:ext cx="8451669" cy="6230983"/>
          </a:xfrm>
        </p:spPr>
        <p:txBody>
          <a:bodyPr anchor="ctr">
            <a:noAutofit/>
          </a:bodyPr>
          <a:lstStyle/>
          <a:p>
            <a:r>
              <a:rPr lang="pt-BR" sz="6600" i="1" dirty="0"/>
              <a:t>Pra viver da sua vida, aleluia. O Senhor nos enviou, aleluia.</a:t>
            </a:r>
          </a:p>
        </p:txBody>
      </p:sp>
    </p:spTree>
    <p:extLst>
      <p:ext uri="{BB962C8B-B14F-4D97-AF65-F5344CB8AC3E}">
        <p14:creationId xmlns:p14="http://schemas.microsoft.com/office/powerpoint/2010/main" val="134580262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/>
          </a:bodyPr>
          <a:lstStyle/>
          <a:p>
            <a:r>
              <a:rPr lang="pt-BR" i="1" dirty="0"/>
              <a:t>Consegue fazer justiça</a:t>
            </a:r>
          </a:p>
          <a:p>
            <a:r>
              <a:rPr lang="pt-BR" i="1" dirty="0"/>
              <a:t>a todos os oprimidos.</a:t>
            </a:r>
          </a:p>
          <a:p>
            <a:r>
              <a:rPr lang="pt-BR" i="1" dirty="0"/>
              <a:t>Guiou Moisés no deserto</a:t>
            </a:r>
          </a:p>
          <a:p>
            <a:r>
              <a:rPr lang="pt-BR" i="1" dirty="0"/>
              <a:t>a Israel escolhido.</a:t>
            </a:r>
          </a:p>
          <a:p>
            <a:r>
              <a:rPr lang="pt-BR" i="1" dirty="0"/>
              <a:t>Tem pena, tem compaixão</a:t>
            </a:r>
          </a:p>
          <a:p>
            <a:r>
              <a:rPr lang="pt-BR" i="1" dirty="0"/>
              <a:t>e não se sente ofendido.</a:t>
            </a:r>
          </a:p>
        </p:txBody>
      </p:sp>
    </p:spTree>
    <p:extLst>
      <p:ext uri="{BB962C8B-B14F-4D97-AF65-F5344CB8AC3E}">
        <p14:creationId xmlns:p14="http://schemas.microsoft.com/office/powerpoint/2010/main" val="250278957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27322" y="104172"/>
            <a:ext cx="8900931" cy="6636262"/>
          </a:xfrm>
        </p:spPr>
        <p:txBody>
          <a:bodyPr>
            <a:noAutofit/>
          </a:bodyPr>
          <a:lstStyle/>
          <a:p>
            <a:r>
              <a:rPr lang="pt-BR" sz="5400" b="1" i="1" dirty="0"/>
              <a:t>Vá e mostre o erro do seu irmão, quando ele, um dia, pecar! Vá e mostre o erro que ele fez, mas isso em particular. Se ele ouvidos quiser lhe dar, um irmão você vai ganhar. Se ele ouvidos quiser lhe dar, um irmão você vai ganhar.</a:t>
            </a:r>
          </a:p>
        </p:txBody>
      </p:sp>
    </p:spTree>
    <p:extLst>
      <p:ext uri="{BB962C8B-B14F-4D97-AF65-F5344CB8AC3E}">
        <p14:creationId xmlns:p14="http://schemas.microsoft.com/office/powerpoint/2010/main" val="238805345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/>
          </a:bodyPr>
          <a:lstStyle/>
          <a:p>
            <a:r>
              <a:rPr lang="pt-BR" i="1" dirty="0"/>
              <a:t>Distância da terra ao céu,</a:t>
            </a:r>
          </a:p>
          <a:p>
            <a:r>
              <a:rPr lang="pt-BR" i="1" dirty="0"/>
              <a:t>medida do seu amor.</a:t>
            </a:r>
          </a:p>
          <a:p>
            <a:r>
              <a:rPr lang="pt-BR" i="1" dirty="0"/>
              <a:t>Distância do poente ao nascente, as nossas faltas vai pôr. Qual pai que tem dó dos filhos, de nós tem pena o Senhor.</a:t>
            </a:r>
          </a:p>
        </p:txBody>
      </p:sp>
    </p:spTree>
    <p:extLst>
      <p:ext uri="{BB962C8B-B14F-4D97-AF65-F5344CB8AC3E}">
        <p14:creationId xmlns:p14="http://schemas.microsoft.com/office/powerpoint/2010/main" val="341754973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92597" y="115746"/>
            <a:ext cx="8947231" cy="6624687"/>
          </a:xfrm>
        </p:spPr>
        <p:txBody>
          <a:bodyPr>
            <a:noAutofit/>
          </a:bodyPr>
          <a:lstStyle/>
          <a:p>
            <a:r>
              <a:rPr lang="pt-BR" sz="5400" b="1" i="1" dirty="0"/>
              <a:t>Vá e mostre o erro do seu irmão, quando ele, um dia, pecar! Vá e mostre o erro que ele fez, mas isso em particular. Se ele ouvidos quiser lhe dar, um irmão você vai ganhar. Se ele ouvidos quiser lhe dar, um irmão você vai ganhar.</a:t>
            </a:r>
          </a:p>
        </p:txBody>
      </p:sp>
    </p:spTree>
    <p:extLst>
      <p:ext uri="{BB962C8B-B14F-4D97-AF65-F5344CB8AC3E}">
        <p14:creationId xmlns:p14="http://schemas.microsoft.com/office/powerpoint/2010/main" val="330482044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7F715D-5EF9-3E6B-4B83-7ABAC03995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6157B4F0-667C-7307-21C0-882042A41E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/>
          <a:lstStyle/>
          <a:p>
            <a:r>
              <a:rPr lang="pt-BR" i="1" dirty="0"/>
              <a:t>Conhece nossa fraqueza,</a:t>
            </a:r>
          </a:p>
          <a:p>
            <a:r>
              <a:rPr lang="pt-BR" i="1" dirty="0"/>
              <a:t>que somos como poeira.</a:t>
            </a:r>
          </a:p>
          <a:p>
            <a:r>
              <a:rPr lang="pt-BR" i="1" dirty="0"/>
              <a:t>A nossa vida é uma planta,</a:t>
            </a:r>
          </a:p>
          <a:p>
            <a:r>
              <a:rPr lang="pt-BR" i="1" dirty="0"/>
              <a:t>uma pobre erva rasteira:</a:t>
            </a:r>
          </a:p>
          <a:p>
            <a:r>
              <a:rPr lang="pt-BR" i="1" dirty="0"/>
              <a:t>o vento vem e a desfolha,</a:t>
            </a:r>
          </a:p>
          <a:p>
            <a:r>
              <a:rPr lang="pt-BR" i="1" dirty="0"/>
              <a:t>já não se sabe onde era.</a:t>
            </a:r>
          </a:p>
        </p:txBody>
      </p:sp>
    </p:spTree>
    <p:extLst>
      <p:ext uri="{BB962C8B-B14F-4D97-AF65-F5344CB8AC3E}">
        <p14:creationId xmlns:p14="http://schemas.microsoft.com/office/powerpoint/2010/main" val="177866304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6EF8FF-19AD-AA21-A81C-96155E531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10C588DD-2AE8-F3F5-7C0F-59D794DA99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 lnSpcReduction="10000"/>
          </a:bodyPr>
          <a:lstStyle/>
          <a:p>
            <a:r>
              <a:rPr lang="pt-BR" sz="5400" b="1" i="1"/>
              <a:t>Vá e mostre o erro do seu irmão, quando ele, um dia, pecar! Vá e mostre o erro que ele fez, mas isso em particular. Se ele ouvidos quiser lhe dar, um irmão você vai ganhar. Se ele ouvidos quiser lhe dar, um irmão você vai ganhar.</a:t>
            </a:r>
            <a:endParaRPr lang="pt-BR" sz="5400" b="1" i="1" dirty="0"/>
          </a:p>
        </p:txBody>
      </p:sp>
    </p:spTree>
    <p:extLst>
      <p:ext uri="{BB962C8B-B14F-4D97-AF65-F5344CB8AC3E}">
        <p14:creationId xmlns:p14="http://schemas.microsoft.com/office/powerpoint/2010/main" val="214430581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332533-5147-006F-CCEC-B88DEBAC2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5FFB1482-0D9A-A030-38C8-505D778E99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173" y="104172"/>
            <a:ext cx="8924080" cy="6636262"/>
          </a:xfrm>
        </p:spPr>
        <p:txBody>
          <a:bodyPr>
            <a:noAutofit/>
          </a:bodyPr>
          <a:lstStyle/>
          <a:p>
            <a:r>
              <a:rPr lang="pt-BR" i="1" dirty="0"/>
              <a:t>O amor de Deus aos que o temem se mostra em cada momento. Também, a sua justiça protege eternamente</a:t>
            </a:r>
          </a:p>
          <a:p>
            <a:r>
              <a:rPr lang="pt-BR" i="1" dirty="0"/>
              <a:t>a quem se apega à aliança</a:t>
            </a:r>
          </a:p>
          <a:p>
            <a:r>
              <a:rPr lang="pt-BR" i="1" dirty="0"/>
              <a:t>e cumpre seus mandamentos.</a:t>
            </a:r>
          </a:p>
        </p:txBody>
      </p:sp>
    </p:spTree>
    <p:extLst>
      <p:ext uri="{BB962C8B-B14F-4D97-AF65-F5344CB8AC3E}">
        <p14:creationId xmlns:p14="http://schemas.microsoft.com/office/powerpoint/2010/main" val="333479368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2F8EBE-F714-E30C-45C1-EB1555D39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7798A83D-367E-4D6C-D3F0-7EDF46AB28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323" y="360608"/>
            <a:ext cx="8859924" cy="6379826"/>
          </a:xfrm>
        </p:spPr>
        <p:txBody>
          <a:bodyPr>
            <a:noAutofit/>
          </a:bodyPr>
          <a:lstStyle/>
          <a:p>
            <a:r>
              <a:rPr lang="pt-BR" sz="5400" b="1" i="1" dirty="0"/>
              <a:t>Vá e mostre o erro do seu irmão, quando ele, um dia, pecar! Vá e mostre o erro que ele fez, mas isso em particular. Se ele ouvidos quiser lhe dar, um irmão você vai ganhar. Se ele ouvidos quiser lhe dar, um irmão você vai ganhar.</a:t>
            </a:r>
          </a:p>
        </p:txBody>
      </p:sp>
    </p:spTree>
    <p:extLst>
      <p:ext uri="{BB962C8B-B14F-4D97-AF65-F5344CB8AC3E}">
        <p14:creationId xmlns:p14="http://schemas.microsoft.com/office/powerpoint/2010/main" val="416805623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9451" y="326571"/>
            <a:ext cx="8005899" cy="5995852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endParaRPr lang="pt-BR" sz="8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124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352696"/>
            <a:ext cx="8451669" cy="6230983"/>
          </a:xfrm>
        </p:spPr>
        <p:txBody>
          <a:bodyPr anchor="ctr">
            <a:noAutofit/>
          </a:bodyPr>
          <a:lstStyle/>
          <a:p>
            <a:r>
              <a:rPr lang="pt-BR" sz="6600" b="1" i="1"/>
              <a:t>O Pai, somos nós o povo eleito, que Cristo veio reunir.</a:t>
            </a: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1998152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09" y="352696"/>
            <a:ext cx="8543108" cy="6230983"/>
          </a:xfrm>
        </p:spPr>
        <p:txBody>
          <a:bodyPr anchor="ctr">
            <a:noAutofit/>
          </a:bodyPr>
          <a:lstStyle/>
          <a:p>
            <a:r>
              <a:rPr lang="pt-BR" sz="6600" i="1" dirty="0"/>
              <a:t>Pra ser igreja peregrina, aleluia. O Senhor nos enviou, aleluia.</a:t>
            </a:r>
          </a:p>
        </p:txBody>
      </p:sp>
    </p:spTree>
    <p:extLst>
      <p:ext uri="{BB962C8B-B14F-4D97-AF65-F5344CB8AC3E}">
        <p14:creationId xmlns:p14="http://schemas.microsoft.com/office/powerpoint/2010/main" val="3067675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352696"/>
            <a:ext cx="8451669" cy="6230983"/>
          </a:xfrm>
        </p:spPr>
        <p:txBody>
          <a:bodyPr anchor="ctr">
            <a:noAutofit/>
          </a:bodyPr>
          <a:lstStyle/>
          <a:p>
            <a:r>
              <a:rPr lang="pt-BR" sz="6600" b="1" i="1"/>
              <a:t>O Pai, somos nós o povo eleito, que Cristo veio reunir.</a:t>
            </a: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27709647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352696"/>
            <a:ext cx="8451669" cy="6230983"/>
          </a:xfrm>
        </p:spPr>
        <p:txBody>
          <a:bodyPr anchor="ctr">
            <a:noAutofit/>
          </a:bodyPr>
          <a:lstStyle/>
          <a:p>
            <a:r>
              <a:rPr lang="pt-BR" sz="6600" i="1" dirty="0"/>
              <a:t>Pra ser sinal da salvação, aleluia. O Senhor nos enviou, aleluia.</a:t>
            </a:r>
          </a:p>
        </p:txBody>
      </p:sp>
    </p:spTree>
    <p:extLst>
      <p:ext uri="{BB962C8B-B14F-4D97-AF65-F5344CB8AC3E}">
        <p14:creationId xmlns:p14="http://schemas.microsoft.com/office/powerpoint/2010/main" val="381583515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3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2429</TotalTime>
  <Words>1044</Words>
  <Application>Microsoft Office PowerPoint</Application>
  <PresentationFormat>Apresentação na tela (4:3)</PresentationFormat>
  <Paragraphs>86</Paragraphs>
  <Slides>58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58</vt:i4>
      </vt:variant>
    </vt:vector>
  </HeadingPairs>
  <TitlesOfParts>
    <vt:vector size="66" baseType="lpstr">
      <vt:lpstr>Arial</vt:lpstr>
      <vt:lpstr>Calibri</vt:lpstr>
      <vt:lpstr>Calibri Light</vt:lpstr>
      <vt:lpstr>Times New Roman</vt:lpstr>
      <vt:lpstr>Tema do Office</vt:lpstr>
      <vt:lpstr>Office Theme</vt:lpstr>
      <vt:lpstr>1_Tema do Office</vt:lpstr>
      <vt:lpstr>2_Tema do Office</vt:lpstr>
      <vt:lpstr>23º Domingo  Tempo Comum 06/09/2026</vt:lpstr>
      <vt:lpstr>Refrão Orante</vt:lpstr>
      <vt:lpstr>Apresentação do PowerPoint</vt:lpstr>
      <vt:lpstr>Canto de Abertura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Preces da Comunidade</vt:lpstr>
      <vt:lpstr>Apresentação do PowerPoint</vt:lpstr>
      <vt:lpstr>Preparação das Oferendas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Clara Passos</dc:creator>
  <cp:lastModifiedBy>Edilene</cp:lastModifiedBy>
  <cp:revision>135</cp:revision>
  <dcterms:created xsi:type="dcterms:W3CDTF">2021-02-27T18:57:26Z</dcterms:created>
  <dcterms:modified xsi:type="dcterms:W3CDTF">2026-08-18T15:59:48Z</dcterms:modified>
</cp:coreProperties>
</file>