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563" r:id="rId9"/>
    <p:sldId id="262" r:id="rId10"/>
    <p:sldId id="494" r:id="rId11"/>
    <p:sldId id="515" r:id="rId12"/>
    <p:sldId id="517" r:id="rId13"/>
    <p:sldId id="520" r:id="rId14"/>
    <p:sldId id="521" r:id="rId15"/>
    <p:sldId id="564" r:id="rId16"/>
    <p:sldId id="271" r:id="rId17"/>
    <p:sldId id="460" r:id="rId18"/>
    <p:sldId id="513" r:id="rId19"/>
    <p:sldId id="503" r:id="rId20"/>
    <p:sldId id="461" r:id="rId21"/>
    <p:sldId id="406" r:id="rId22"/>
    <p:sldId id="594" r:id="rId23"/>
    <p:sldId id="595" r:id="rId24"/>
    <p:sldId id="596" r:id="rId25"/>
    <p:sldId id="597" r:id="rId26"/>
    <p:sldId id="598" r:id="rId27"/>
    <p:sldId id="599" r:id="rId28"/>
    <p:sldId id="600" r:id="rId29"/>
    <p:sldId id="601" r:id="rId30"/>
    <p:sldId id="602" r:id="rId31"/>
    <p:sldId id="603" r:id="rId32"/>
    <p:sldId id="604" r:id="rId33"/>
    <p:sldId id="565" r:id="rId34"/>
    <p:sldId id="413" r:id="rId35"/>
    <p:sldId id="330" r:id="rId36"/>
    <p:sldId id="332" r:id="rId37"/>
    <p:sldId id="471" r:id="rId38"/>
    <p:sldId id="470" r:id="rId39"/>
    <p:sldId id="605" r:id="rId40"/>
    <p:sldId id="607" r:id="rId41"/>
    <p:sldId id="606" r:id="rId42"/>
    <p:sldId id="389" r:id="rId43"/>
    <p:sldId id="339" r:id="rId44"/>
    <p:sldId id="512" r:id="rId45"/>
    <p:sldId id="531" r:id="rId46"/>
    <p:sldId id="524" r:id="rId47"/>
    <p:sldId id="530" r:id="rId48"/>
    <p:sldId id="529" r:id="rId49"/>
    <p:sldId id="608" r:id="rId50"/>
    <p:sldId id="610" r:id="rId51"/>
    <p:sldId id="609" r:id="rId52"/>
    <p:sldId id="612" r:id="rId53"/>
    <p:sldId id="611" r:id="rId54"/>
    <p:sldId id="614" r:id="rId55"/>
    <p:sldId id="528" r:id="rId56"/>
    <p:sldId id="527" r:id="rId57"/>
    <p:sldId id="526" r:id="rId58"/>
    <p:sldId id="525" r:id="rId59"/>
    <p:sldId id="532" r:id="rId60"/>
    <p:sldId id="536" r:id="rId61"/>
    <p:sldId id="535" r:id="rId62"/>
    <p:sldId id="534" r:id="rId63"/>
    <p:sldId id="545" r:id="rId64"/>
    <p:sldId id="544" r:id="rId65"/>
    <p:sldId id="554" r:id="rId66"/>
    <p:sldId id="553" r:id="rId67"/>
    <p:sldId id="552" r:id="rId68"/>
    <p:sldId id="551" r:id="rId69"/>
    <p:sldId id="550" r:id="rId70"/>
    <p:sldId id="549" r:id="rId71"/>
    <p:sldId id="555" r:id="rId72"/>
    <p:sldId id="560" r:id="rId73"/>
    <p:sldId id="353" r:id="rId7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Assunção da Bem- Aventurada Virgem Maria</a:t>
            </a:r>
            <a:b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16/08/2026</a:t>
            </a:r>
            <a:endParaRPr lang="pt-BR" sz="8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dirty="0"/>
              <a:t>De alegria vibrei no Senhor, pois vestiu-me com sua justiça, Adornou-me com jóias bonitas, como esposa do rei me elevou.</a:t>
            </a:r>
          </a:p>
          <a:p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Princesas são tuas damas ,a mãe rainha lá está, toda de ouro adornada, á direita a pousar. Escuta ó filha, atenção! O rei de ti se encantou, esquece os teus, a tua casa, adora o Rei, o teu Senhor! </a:t>
            </a:r>
          </a:p>
        </p:txBody>
      </p:sp>
    </p:spTree>
    <p:extLst>
      <p:ext uri="{BB962C8B-B14F-4D97-AF65-F5344CB8AC3E}">
        <p14:creationId xmlns:p14="http://schemas.microsoft.com/office/powerpoint/2010/main" val="2470998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5DBA3-F549-449B-04BD-28A6BD638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DBBCA7-7BA2-BDD3-B77E-0A57DE77F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dirty="0"/>
              <a:t>De alegria vibrei no Senhor, pois vestiu-me com sua justiça, Adornou-me com jóias bonitas, como esposa do rei me elevou.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919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À vossa direita se encontra a Rainha,  com veste esplendente de ouro de Ofir.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Maria é elevada ao céu</a:t>
            </a:r>
          </a:p>
          <a:p>
            <a:r>
              <a:rPr lang="pt-BR" sz="6600" i="1" dirty="0"/>
              <a:t>Alegrem-se os coros dos anjos.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36C74-A5EA-B0CF-8802-8896C71D9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D644F0-8E43-0A24-C035-6EE8F0E66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12844"/>
            <a:ext cx="7886700" cy="5564120"/>
          </a:xfrm>
          <a:noFill/>
        </p:spPr>
        <p:txBody>
          <a:bodyPr anchor="ctr"/>
          <a:lstStyle/>
          <a:p>
            <a:pPr marL="0" indent="0" algn="ctr">
              <a:buNone/>
            </a:pPr>
            <a:r>
              <a:rPr lang="pt-BR" sz="5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Credo Niceno-Constantinopolitano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438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6278"/>
          </a:xfrm>
        </p:spPr>
        <p:txBody>
          <a:bodyPr/>
          <a:lstStyle/>
          <a:p>
            <a:pPr algn="ctr"/>
            <a:r>
              <a:rPr lang="pt-B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Orante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5861" y="1138136"/>
            <a:ext cx="8220270" cy="53547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7000" b="1" i="1" dirty="0"/>
              <a:t>Canta, </a:t>
            </a:r>
            <a:r>
              <a:rPr lang="pt-BR" sz="7000" b="1" i="1" dirty="0" err="1"/>
              <a:t>minha’alma</a:t>
            </a:r>
            <a:r>
              <a:rPr lang="pt-BR" sz="7000" b="1" i="1" dirty="0"/>
              <a:t>, canta, louvarei ao Senhor. Que maravilhas tantas, fez ele em meu favor!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EF38D-F71F-3620-5B59-D47EE9D28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8FC8597-91C4-464B-4BC8-63918FCAA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927" y="515566"/>
            <a:ext cx="8403770" cy="593387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Creio em um só Deus, Pai Todo-Poderoso, criador do céu e da terra, de todas as coisas visíveis e invisíveis. </a:t>
            </a:r>
            <a:endParaRPr lang="pt-BR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193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8083-81D6-4878-F154-1FFFAC2A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8446C4-65F2-49D8-4585-9D637C49A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5" y="444137"/>
            <a:ext cx="7992836" cy="598278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Creio em um só Senhor, Jesus Cristo, Filho Unigênito de Deus, nascido do Pai antes de todos os séculos: 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895306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EAEC1E9-A370-826A-99EE-05E50CC6B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Deus de Deus, luz da luz, Deus verdadeiro de Deus verdadeiro, gerado, não criado, consubstancial ao Pai.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876549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B3B42-FF47-872B-DE2B-BC47FCA66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E840940-B0E1-E501-CA01-257E807E3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t-BR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pt-B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Por ele todas as coisas foram feitas. E por nós, homens, e para nossa salvação, desceu dos céus:</a:t>
            </a:r>
          </a:p>
          <a:p>
            <a:pPr algn="r"/>
            <a:br>
              <a:rPr lang="pt-BR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pt-BR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6411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28A93-4E76-F052-36DD-04E7CCB14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A530EBF2-54B8-3FFB-F4BB-6A1164014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 se encarnou pelo Espírito Santo, no seio da Virgem Maria, e se fez homem.</a:t>
            </a:r>
          </a:p>
          <a:p>
            <a:pPr algn="r"/>
            <a:br>
              <a:rPr lang="pt-BR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80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19196-368F-B515-F7EE-E5471BABD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5B317AED-B7D6-C4BA-9107-C348592B7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1" y="360608"/>
            <a:ext cx="8729300" cy="6194737"/>
          </a:xfrm>
        </p:spPr>
        <p:txBody>
          <a:bodyPr>
            <a:noAutofit/>
          </a:bodyPr>
          <a:lstStyle/>
          <a:p>
            <a:r>
              <a:rPr lang="pt-B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Também por nós foi crucificado sob Pôncio Pilatos; padeceu e foi sepultado.  Ressuscitou ao terceiro dia, conforme as Escrituras,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380469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F9B7C-246E-CDD9-1A87-B9451FEED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C46D384-D3A1-C981-DA19-62BE07CCE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 subiu aos céus, onde está sentado à direita do Pai. E de novo há de vir, em sua glória, para julgar os vivos e os mortos;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931190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1F2F-B4F0-A05A-88DA-545A42F45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DADB319E-F05F-858C-901C-03A68D004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effectLst/>
                <a:ea typeface="Calibri" panose="020F0502020204030204" pitchFamily="34" charset="0"/>
              </a:rPr>
              <a:t>e o seu reino não terá fim.  Creio no Espírito Santo, Senhor que dá a vida, e procede do Pai e do Filho; e com o Pai e o Filho é adorado e glorificado: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4464302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47146-DDFE-2470-8BB6-6831551AB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4B811E5A-2234-2755-3B70-5ECFC89B7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ele que falou pelos profetas. Creio na Igreja, una, santa, católica e apostólica. Professo um só batismo para remissão dos pecados.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983568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73FA9-B486-B99E-3970-D4EA747B8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2CE6819F-0F4C-6DC8-9973-CD0B089ED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effectLst/>
                <a:ea typeface="Calibri" panose="020F0502020204030204" pitchFamily="34" charset="0"/>
              </a:rPr>
              <a:t>E espero a ressurreição dos mortos  e a vida do mundo que há de vir.</a:t>
            </a:r>
          </a:p>
          <a:p>
            <a:r>
              <a:rPr lang="pt-BR" b="1" dirty="0">
                <a:effectLst/>
                <a:ea typeface="Calibri" panose="020F0502020204030204" pitchFamily="34" charset="0"/>
              </a:rPr>
              <a:t>  Amém.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27717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DF650-86CA-39FD-1BD0-4EA1C3820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A8B92B3-E70C-0ADA-19E0-7F839B3FF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488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9"/>
            <a:ext cx="7886700" cy="750816"/>
          </a:xfrm>
        </p:spPr>
        <p:txBody>
          <a:bodyPr>
            <a:normAutofit/>
          </a:bodyPr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3736" y="1194320"/>
            <a:ext cx="8589523" cy="548858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Estendei sobre nós a vossa misericórdia!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529817"/>
          </a:xfrm>
        </p:spPr>
        <p:txBody>
          <a:bodyPr/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7789" y="1040860"/>
            <a:ext cx="8608422" cy="5582596"/>
          </a:xfrm>
        </p:spPr>
        <p:txBody>
          <a:bodyPr>
            <a:normAutofit lnSpcReduction="10000"/>
          </a:bodyPr>
          <a:lstStyle/>
          <a:p>
            <a:r>
              <a:rPr lang="pt-BR" dirty="0"/>
              <a:t>É grande o Senhor, é o nosso Deus! Atento aos corações, buscou em Nazaré: Dentre os humildes, Maria foi eleita, Vinde todos celebrar tamanha fé! 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009" y="326571"/>
            <a:ext cx="8764621" cy="6268782"/>
          </a:xfrm>
        </p:spPr>
        <p:txBody>
          <a:bodyPr anchor="ctr">
            <a:noAutofit/>
          </a:bodyPr>
          <a:lstStyle/>
          <a:p>
            <a:r>
              <a:rPr lang="pt-BR" b="1" dirty="0"/>
              <a:t>Fez em mim grandes coisas, De um jeito bem novo, Que acolhe, que integra. Fez visita ao seu povo, Falou e cumpriu,</a:t>
            </a:r>
          </a:p>
          <a:p>
            <a:r>
              <a:rPr lang="pt-BR" b="1" dirty="0"/>
              <a:t>A Minh 'alma se alegra!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dirty="0"/>
              <a:t>Fiel, compassivo é o nosso Deus! Atento a toda dor, conosco vem morar:</a:t>
            </a:r>
          </a:p>
          <a:p>
            <a:r>
              <a:rPr lang="pt-BR" dirty="0"/>
              <a:t>Dispensa orgulho e poder, nutre os famintos. Vinde, pois, toda esperança celebrar!</a:t>
            </a:r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A941B-E913-86B3-742D-D33C3BEE4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271FDE-DD32-D987-129B-8F21B9505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dirty="0"/>
              <a:t>Fez em mim grandes coisas, De um jeito bem novo, Que acolhe, que integra. Fez visita ao seu povo, Falou e cumpriu,</a:t>
            </a:r>
          </a:p>
          <a:p>
            <a:r>
              <a:rPr lang="pt-BR" b="1" dirty="0"/>
              <a:t>A Minh 'alma se alegra!</a:t>
            </a:r>
          </a:p>
        </p:txBody>
      </p:sp>
    </p:spTree>
    <p:extLst>
      <p:ext uri="{BB962C8B-B14F-4D97-AF65-F5344CB8AC3E}">
        <p14:creationId xmlns:p14="http://schemas.microsoft.com/office/powerpoint/2010/main" val="27153985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B57E6-B8E4-E950-37B1-743FFCFF4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CFADE4-320C-09C2-CDD9-B493514B2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dirty="0"/>
              <a:t>Coragem que anima, é o nosso Deus! Atento ao novo Reino, ouviu nosso clamor: Trouxe o perdão, reanimou os humilhados.</a:t>
            </a:r>
          </a:p>
          <a:p>
            <a:r>
              <a:rPr lang="pt-BR" dirty="0"/>
              <a:t>Vinde todos celebrar seu grande amor!</a:t>
            </a:r>
          </a:p>
        </p:txBody>
      </p:sp>
    </p:spTree>
    <p:extLst>
      <p:ext uri="{BB962C8B-B14F-4D97-AF65-F5344CB8AC3E}">
        <p14:creationId xmlns:p14="http://schemas.microsoft.com/office/powerpoint/2010/main" val="3040541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09B78-C816-2A4B-5A9C-4A282B4DA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722772-D072-C181-281A-4D511C92A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dirty="0"/>
              <a:t>Fez em mim grandes coisas, De um jeito bem novo, Que acolhe, que integra. Fez visita ao seu povo, Falou e cumpriu,</a:t>
            </a:r>
          </a:p>
          <a:p>
            <a:r>
              <a:rPr lang="pt-BR" b="1" dirty="0"/>
              <a:t>A Minh 'alma se alegra!</a:t>
            </a:r>
          </a:p>
        </p:txBody>
      </p:sp>
    </p:spTree>
    <p:extLst>
      <p:ext uri="{BB962C8B-B14F-4D97-AF65-F5344CB8AC3E}">
        <p14:creationId xmlns:p14="http://schemas.microsoft.com/office/powerpoint/2010/main" val="24357258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56278"/>
          </a:xfrm>
        </p:spPr>
        <p:txBody>
          <a:bodyPr>
            <a:normAutofit/>
          </a:bodyPr>
          <a:lstStyle/>
          <a:p>
            <a:pPr algn="ctr"/>
            <a:r>
              <a:rPr lang="pt-B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1021406"/>
            <a:ext cx="8512935" cy="5533940"/>
          </a:xfrm>
        </p:spPr>
        <p:txBody>
          <a:bodyPr>
            <a:normAutofit/>
          </a:bodyPr>
          <a:lstStyle/>
          <a:p>
            <a:r>
              <a:rPr lang="pt-BR" b="1" dirty="0"/>
              <a:t>De alegria vibrei no Senhor, pois vestiu-me com sua justiça, Adornou-me com jóias bonitas, como esposa do rei me elevou.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7149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Abençoai nossa oferenda ,ó Senhor!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B60ED-7B1A-5EA9-DD23-9A4D1469F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8BDFA6E1-6A36-CD09-C73B-C92A378E1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Lembrai-vos, ó Pai, dos vossos Filhos!</a:t>
            </a:r>
          </a:p>
        </p:txBody>
      </p:sp>
    </p:spTree>
    <p:extLst>
      <p:ext uri="{BB962C8B-B14F-4D97-AF65-F5344CB8AC3E}">
        <p14:creationId xmlns:p14="http://schemas.microsoft.com/office/powerpoint/2010/main" val="30293587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CFF7D-ECCE-3319-74F6-06CB0DC82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7EF6CAC6-4219-B9D1-616F-183DD7F48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02210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FFE5B-B55C-0C58-D82F-B5B00098B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60C7462D-1EDF-1B68-1EEE-F9C26383D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71" y="360608"/>
            <a:ext cx="8715410" cy="6194737"/>
          </a:xfrm>
        </p:spPr>
        <p:txBody>
          <a:bodyPr>
            <a:normAutofit/>
          </a:bodyPr>
          <a:lstStyle/>
          <a:p>
            <a:r>
              <a:rPr lang="pt-BR" sz="8800" b="1" i="1" dirty="0"/>
              <a:t>Em comunhão com vossos Santos, vos louvamos!</a:t>
            </a:r>
          </a:p>
        </p:txBody>
      </p:sp>
    </p:spTree>
    <p:extLst>
      <p:ext uri="{BB962C8B-B14F-4D97-AF65-F5344CB8AC3E}">
        <p14:creationId xmlns:p14="http://schemas.microsoft.com/office/powerpoint/2010/main" val="5328807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272DB-F5CF-39BE-8D35-F4A328D99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57051CFA-870D-228C-4E15-2847F16C9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842364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0591F-F90E-7B3C-3355-35FB13F48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623253-4E7F-30E5-0C77-2C2C033AF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01557"/>
            <a:ext cx="8512935" cy="6253789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Transborda o meu coração em belos versos ao rei,</a:t>
            </a:r>
          </a:p>
          <a:p>
            <a:r>
              <a:rPr lang="pt-BR" dirty="0"/>
              <a:t>Um poema, uma canção com a língua escreverei:</a:t>
            </a:r>
          </a:p>
          <a:p>
            <a:r>
              <a:rPr lang="pt-BR" dirty="0"/>
              <a:t>De todos és o mais belo, a graça desabrochou</a:t>
            </a:r>
          </a:p>
          <a:p>
            <a:r>
              <a:rPr lang="pt-BR" dirty="0"/>
              <a:t>Em teu semblante, em teus lábios pra sempre Deus te abençoou.</a:t>
            </a:r>
          </a:p>
        </p:txBody>
      </p:sp>
    </p:spTree>
    <p:extLst>
      <p:ext uri="{BB962C8B-B14F-4D97-AF65-F5344CB8AC3E}">
        <p14:creationId xmlns:p14="http://schemas.microsoft.com/office/powerpoint/2010/main" val="1164684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63B70-15E6-64EB-D1DD-0835C468B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677352C0-7D11-3202-CB36-3A8BA82B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14844312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9DDA4-88C5-CE39-F370-AA9F836F3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CA26CDFE-1A22-7EBE-AF0C-C745F6574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0608395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14009" y="87550"/>
            <a:ext cx="8754893" cy="6467796"/>
          </a:xfrm>
        </p:spPr>
        <p:txBody>
          <a:bodyPr>
            <a:normAutofit fontScale="55000" lnSpcReduction="20000"/>
          </a:bodyPr>
          <a:lstStyle/>
          <a:p>
            <a:r>
              <a:rPr lang="pt-BR" sz="14100" b="1" i="1" dirty="0"/>
              <a:t>Anunciamos, Senhor, a vossa morte e proclamamos a vossa ressurreição. 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Concedei-lhes,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dirty="0"/>
              <a:t>De alegria vibrei no Senhor, pois vestiu-me com sua justiça, Adornou-me com jóias bonitas, como esposa do rei me elevou.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b="1" i="1" dirty="0"/>
              <a:t>A Minh 'alma engrandece o Senhor, Meu coração muito se alegrou</a:t>
            </a:r>
          </a:p>
          <a:p>
            <a:r>
              <a:rPr lang="pt-BR" b="1" i="1" dirty="0"/>
              <a:t>Em Deus, meu Salvador,</a:t>
            </a:r>
          </a:p>
          <a:p>
            <a:r>
              <a:rPr lang="pt-BR" b="1" i="1" dirty="0"/>
              <a:t>Em Deus, meu Salvador!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Ele voltou seu olhar</a:t>
            </a:r>
          </a:p>
          <a:p>
            <a:r>
              <a:rPr lang="pt-BR" sz="6600" i="1" dirty="0"/>
              <a:t>Para a pequenez de sua servidora</a:t>
            </a:r>
          </a:p>
          <a:p>
            <a:r>
              <a:rPr lang="pt-BR" sz="6600" i="1" dirty="0"/>
              <a:t>E todas as gerações</a:t>
            </a:r>
          </a:p>
          <a:p>
            <a:r>
              <a:rPr lang="pt-BR" sz="6600" i="1" dirty="0"/>
              <a:t>Me proclamarão feliz e ditosa!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b="1" i="1" dirty="0"/>
              <a:t>A Minh 'alma engrandece o Senhor, Meu coração muito se alegrou</a:t>
            </a:r>
          </a:p>
          <a:p>
            <a:r>
              <a:rPr lang="pt-BR" b="1" i="1" dirty="0"/>
              <a:t>Em Deus, meu Salvador,</a:t>
            </a:r>
          </a:p>
          <a:p>
            <a:r>
              <a:rPr lang="pt-BR" b="1" i="1" dirty="0"/>
              <a:t>Em Deus, meu Salvador!</a:t>
            </a:r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Ele, que é todo poder,</a:t>
            </a:r>
          </a:p>
          <a:p>
            <a:r>
              <a:rPr lang="pt-BR" sz="6600" i="1" dirty="0"/>
              <a:t>Me fez grandes coisas, santo é seu Nome!</a:t>
            </a:r>
          </a:p>
          <a:p>
            <a:r>
              <a:rPr lang="pt-BR" sz="6600" i="1" dirty="0"/>
              <a:t>Sua bondade se estende</a:t>
            </a:r>
          </a:p>
          <a:p>
            <a:r>
              <a:rPr lang="pt-BR" sz="6600" i="1" dirty="0"/>
              <a:t>De pais para filhos sobre os que o temem!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b="1" i="1" dirty="0"/>
              <a:t>A Minh 'alma engrandece o Senhor, Meu coração muito se alegrou</a:t>
            </a:r>
          </a:p>
          <a:p>
            <a:r>
              <a:rPr lang="pt-BR" b="1" i="1" dirty="0"/>
              <a:t>Em Deus, meu Salvador,</a:t>
            </a:r>
          </a:p>
          <a:p>
            <a:r>
              <a:rPr lang="pt-BR" b="1" i="1" dirty="0"/>
              <a:t>Em Deus, meu Salvador!</a:t>
            </a:r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Ele agiu com braço forte</a:t>
            </a:r>
          </a:p>
          <a:p>
            <a:r>
              <a:rPr lang="pt-BR" sz="6600" i="1" dirty="0"/>
              <a:t>E os cheios de orgulho ele dispersou!</a:t>
            </a:r>
          </a:p>
          <a:p>
            <a:r>
              <a:rPr lang="pt-BR" sz="6600" i="1" dirty="0"/>
              <a:t>Botou abaixo os potentes, Humildes, pequenos, ele elevou!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b="1" i="1"/>
              <a:t>A Minh 'alma engrandece o Senhor, Meu coração muito se alegrou</a:t>
            </a:r>
          </a:p>
          <a:p>
            <a:r>
              <a:rPr lang="pt-BR" b="1" i="1"/>
              <a:t>Em Deus, meu Salvador,</a:t>
            </a:r>
          </a:p>
          <a:p>
            <a:r>
              <a:rPr lang="pt-BR" b="1" i="1"/>
              <a:t>Em Deus, meu Salvador!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Ele enricou os famintos</a:t>
            </a:r>
          </a:p>
          <a:p>
            <a:r>
              <a:rPr lang="pt-BR" sz="6600" i="1" dirty="0"/>
              <a:t>E os ricos, sem nada, embora mandou!</a:t>
            </a:r>
          </a:p>
          <a:p>
            <a:r>
              <a:rPr lang="pt-BR" sz="6600" i="1" dirty="0"/>
              <a:t>Ele a seu povo acudiu,</a:t>
            </a:r>
          </a:p>
          <a:p>
            <a:r>
              <a:rPr lang="pt-BR" sz="6600" i="1" dirty="0"/>
              <a:t>De sua promessa aos pais se lembrou!</a:t>
            </a:r>
          </a:p>
        </p:txBody>
      </p:sp>
    </p:spTree>
    <p:extLst>
      <p:ext uri="{BB962C8B-B14F-4D97-AF65-F5344CB8AC3E}">
        <p14:creationId xmlns:p14="http://schemas.microsoft.com/office/powerpoint/2010/main" val="34175497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B841A97E-5605-7660-56D5-1601A914C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i="1"/>
              <a:t>A Minh 'alma engrandece o Senhor, Meu coração muito se alegrou</a:t>
            </a:r>
          </a:p>
          <a:p>
            <a:r>
              <a:rPr lang="pt-BR" b="1" i="1"/>
              <a:t>Em Deus, meu Salvador,</a:t>
            </a:r>
          </a:p>
          <a:p>
            <a:r>
              <a:rPr lang="pt-BR" b="1" i="1"/>
              <a:t>Em Deus, meu Salvador!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279076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5000" dirty="0"/>
              <a:t>Valente, forte, herói. Pela verdade a lutar, A justiça a defender, vitorioso tu serás.</a:t>
            </a:r>
          </a:p>
          <a:p>
            <a:r>
              <a:rPr lang="pt-BR" sz="5000" dirty="0"/>
              <a:t>Lutas com arma e poder, o inimigo a correr, Eterno é teu trono, ó Deus, é retidão para valer!</a:t>
            </a:r>
            <a:endParaRPr lang="pt-BR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b="1" dirty="0"/>
              <a:t>De alegria vibrei no Senhor, pois vestiu-me com sua justiça, Adornou-me com jóias bonitas, como esposa do rei me elevou.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187" y="107004"/>
            <a:ext cx="8871626" cy="6595353"/>
          </a:xfrm>
        </p:spPr>
        <p:txBody>
          <a:bodyPr anchor="ctr">
            <a:noAutofit/>
          </a:bodyPr>
          <a:lstStyle/>
          <a:p>
            <a:r>
              <a:rPr lang="pt-BR" sz="5800" dirty="0"/>
              <a:t>Ó rei, amas a justiça, odeias sempre a maldade; Com o óleo da alegria ungiu-te o Deus da verdade. Os mais suaves perfumes, as tuas vestes exalam; No teu palácio luxuoso belos acordes te embalam.</a:t>
            </a:r>
            <a:endParaRPr lang="pt-BR" sz="5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1731</TotalTime>
  <Words>1145</Words>
  <Application>Microsoft Office PowerPoint</Application>
  <PresentationFormat>Apresentação na tela (4:3)</PresentationFormat>
  <Paragraphs>96</Paragraphs>
  <Slides>70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70</vt:i4>
      </vt:variant>
    </vt:vector>
  </HeadingPairs>
  <TitlesOfParts>
    <vt:vector size="78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Assunção da Bem- Aventurada Virgem Maria 16/08/2026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139</cp:revision>
  <dcterms:created xsi:type="dcterms:W3CDTF">2021-02-27T18:57:26Z</dcterms:created>
  <dcterms:modified xsi:type="dcterms:W3CDTF">2026-06-25T23:03:28Z</dcterms:modified>
</cp:coreProperties>
</file>