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17" r:id="rId12"/>
    <p:sldId id="271" r:id="rId13"/>
    <p:sldId id="460" r:id="rId14"/>
    <p:sldId id="513" r:id="rId15"/>
    <p:sldId id="503" r:id="rId16"/>
    <p:sldId id="461" r:id="rId17"/>
    <p:sldId id="406" r:id="rId18"/>
    <p:sldId id="413" r:id="rId19"/>
    <p:sldId id="330" r:id="rId20"/>
    <p:sldId id="332" r:id="rId21"/>
    <p:sldId id="471" r:id="rId22"/>
    <p:sldId id="470" r:id="rId23"/>
    <p:sldId id="563" r:id="rId24"/>
    <p:sldId id="564" r:id="rId25"/>
    <p:sldId id="565" r:id="rId26"/>
    <p:sldId id="389" r:id="rId27"/>
    <p:sldId id="339" r:id="rId28"/>
    <p:sldId id="512" r:id="rId29"/>
    <p:sldId id="531" r:id="rId30"/>
    <p:sldId id="524" r:id="rId31"/>
    <p:sldId id="530" r:id="rId32"/>
    <p:sldId id="529" r:id="rId33"/>
    <p:sldId id="528" r:id="rId34"/>
    <p:sldId id="527" r:id="rId35"/>
    <p:sldId id="526" r:id="rId36"/>
    <p:sldId id="525" r:id="rId37"/>
    <p:sldId id="532" r:id="rId38"/>
    <p:sldId id="536" r:id="rId39"/>
    <p:sldId id="533" r:id="rId40"/>
    <p:sldId id="538" r:id="rId41"/>
    <p:sldId id="566" r:id="rId42"/>
    <p:sldId id="567" r:id="rId43"/>
    <p:sldId id="545" r:id="rId44"/>
    <p:sldId id="544" r:id="rId45"/>
    <p:sldId id="554" r:id="rId46"/>
    <p:sldId id="553" r:id="rId47"/>
    <p:sldId id="552" r:id="rId48"/>
    <p:sldId id="551" r:id="rId49"/>
    <p:sldId id="550" r:id="rId50"/>
    <p:sldId id="549" r:id="rId51"/>
    <p:sldId id="353" r:id="rId5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26/06/2026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r>
              <a:rPr lang="pt-BR" sz="7200" b="1" i="1" dirty="0"/>
              <a:t>22</a:t>
            </a: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 Domingo</a:t>
            </a:r>
            <a:b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30/08/2026</a:t>
            </a:r>
            <a:endParaRPr lang="pt-BR" sz="7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5370" y="326570"/>
            <a:ext cx="8793803" cy="6259055"/>
          </a:xfrm>
        </p:spPr>
        <p:txBody>
          <a:bodyPr anchor="ctr">
            <a:normAutofit/>
          </a:bodyPr>
          <a:lstStyle/>
          <a:p>
            <a:r>
              <a:rPr lang="pt-BR" sz="7200" b="1" i="1" dirty="0"/>
              <a:t>A Minh 'alma tem sede de vós</a:t>
            </a:r>
          </a:p>
          <a:p>
            <a:r>
              <a:rPr lang="pt-BR" sz="7200" b="1" i="1" dirty="0"/>
              <a:t>como a terra sedenta, ó meu Deus!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4"/>
            <a:ext cx="8669383" cy="6029234"/>
          </a:xfrm>
        </p:spPr>
        <p:txBody>
          <a:bodyPr anchor="ctr">
            <a:normAutofit lnSpcReduction="10000"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Que o Pai do Senhor Jesus Cristo nos dê do saber o espírito;</a:t>
            </a:r>
          </a:p>
          <a:p>
            <a:r>
              <a:rPr lang="pt-BR" sz="6600" i="1" dirty="0"/>
              <a:t>conheçamos, assim, a esperança à qual nos chamou, como herança!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9"/>
            <a:ext cx="7886700" cy="750816"/>
          </a:xfrm>
        </p:spPr>
        <p:txBody>
          <a:bodyPr>
            <a:normAutofit/>
          </a:bodyPr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2515" y="1194320"/>
            <a:ext cx="7992836" cy="523260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9000" b="1" i="1" dirty="0"/>
              <a:t>Nós vos rogamos, </a:t>
            </a:r>
          </a:p>
          <a:p>
            <a:pPr marL="0" indent="0" algn="ctr">
              <a:buNone/>
            </a:pPr>
            <a:r>
              <a:rPr lang="pt-BR" sz="9000" b="1" i="1" dirty="0"/>
              <a:t>ouvi-nos!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529817"/>
          </a:xfrm>
        </p:spPr>
        <p:txBody>
          <a:bodyPr/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7789" y="1040860"/>
            <a:ext cx="8608422" cy="5582596"/>
          </a:xfrm>
        </p:spPr>
        <p:txBody>
          <a:bodyPr>
            <a:normAutofit/>
          </a:bodyPr>
          <a:lstStyle/>
          <a:p>
            <a:r>
              <a:rPr lang="pt-BR" b="1" i="1" dirty="0"/>
              <a:t>Os cristãos tinham tudo em comum, Dividiam seus bens com alegria. Deus espera que os dons de cada um, Se repartam com amor no dia a dia!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009" y="326571"/>
            <a:ext cx="8764621" cy="6268782"/>
          </a:xfrm>
        </p:spPr>
        <p:txBody>
          <a:bodyPr anchor="ctr">
            <a:noAutofit/>
          </a:bodyPr>
          <a:lstStyle/>
          <a:p>
            <a:r>
              <a:rPr lang="pt-BR" i="1" dirty="0"/>
              <a:t>Deus criou este mundo para todos, Quem tem mais é chamado a repartir</a:t>
            </a:r>
          </a:p>
          <a:p>
            <a:r>
              <a:rPr lang="pt-BR" i="1" dirty="0"/>
              <a:t>Com os outros o pão, a instrução, E o progresso, fazer o irmão sorrir.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b="1" i="1" dirty="0"/>
              <a:t>Os cristãos tinham tudo em comum, Dividiam seus bens com alegria. Deus espera que os dons de cada um, Se repartam com amor no dia a dia!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56278"/>
          </a:xfrm>
        </p:spPr>
        <p:txBody>
          <a:bodyPr/>
          <a:lstStyle/>
          <a:p>
            <a:pPr algn="ctr"/>
            <a:r>
              <a:rPr lang="pt-B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Orante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1557" y="1138135"/>
            <a:ext cx="8589524" cy="5564221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pt-BR" b="1" i="1" dirty="0"/>
              <a:t>Bendito seja Deus, ele escuta a minha voz!</a:t>
            </a:r>
          </a:p>
          <a:p>
            <a:pPr marL="0" indent="0" algn="ctr">
              <a:buNone/>
            </a:pPr>
            <a:r>
              <a:rPr lang="pt-BR" b="1" i="1" dirty="0"/>
              <a:t>O Senhor é minha força, confia meu coração!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0E854-28CD-C2F7-658E-3F646BA73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DE1096-DD0C-C15C-09D3-DE58DF59B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i="1" dirty="0"/>
              <a:t>Mas, acima de alguém que tem riquezas, está o homem que cresce em seu valor,</a:t>
            </a:r>
          </a:p>
          <a:p>
            <a:r>
              <a:rPr lang="pt-BR" i="1" dirty="0"/>
              <a:t>E, liberto, caminha para Deus, Repartindo com todos o amor.</a:t>
            </a:r>
          </a:p>
        </p:txBody>
      </p:sp>
    </p:spTree>
    <p:extLst>
      <p:ext uri="{BB962C8B-B14F-4D97-AF65-F5344CB8AC3E}">
        <p14:creationId xmlns:p14="http://schemas.microsoft.com/office/powerpoint/2010/main" val="4264604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C379C-7AE3-C25D-3B98-1268765ED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C3EF2D-65F4-AEFE-FC81-B9BE2549E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b="1" i="1" dirty="0"/>
              <a:t>Os cristãos tinham tudo em comum, Dividiam seus bens com alegria. Deus espera que os dons de cada um, Se repartam com amor no dia a dia!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5694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49178-D9F4-A541-3C66-36919C449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85BA6B-6AAC-368B-07FE-57F1D9926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i="1" dirty="0"/>
              <a:t>No desejo de sempre repartirmos nossos bens, elevemos nossa voz.</a:t>
            </a:r>
          </a:p>
          <a:p>
            <a:r>
              <a:rPr lang="pt-BR" i="1" dirty="0"/>
              <a:t>Ao trazer pão e vinho para o altar, em que Deus vai se dar a todos nós.</a:t>
            </a:r>
          </a:p>
        </p:txBody>
      </p:sp>
    </p:spTree>
    <p:extLst>
      <p:ext uri="{BB962C8B-B14F-4D97-AF65-F5344CB8AC3E}">
        <p14:creationId xmlns:p14="http://schemas.microsoft.com/office/powerpoint/2010/main" val="1420080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9714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14009" y="87550"/>
            <a:ext cx="8754893" cy="6467796"/>
          </a:xfrm>
        </p:spPr>
        <p:txBody>
          <a:bodyPr>
            <a:normAutofit/>
          </a:bodyPr>
          <a:lstStyle/>
          <a:p>
            <a:r>
              <a:rPr lang="pt-BR" sz="7200" b="1" i="1" dirty="0"/>
              <a:t>Anunciamos, Senhor, a vossa morte e proclamamos a vossa ressurreição. Vinde, Senhor Jesus!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 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20765119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9081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5A661-D128-CBE3-9048-6F53D6354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39B3C9C0-93F8-DBB2-ACE7-3ECBAAA16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Concedei-lhes, ó Senhor, a luz eterna!</a:t>
            </a:r>
          </a:p>
        </p:txBody>
      </p:sp>
    </p:spTree>
    <p:extLst>
      <p:ext uri="{BB962C8B-B14F-4D97-AF65-F5344CB8AC3E}">
        <p14:creationId xmlns:p14="http://schemas.microsoft.com/office/powerpoint/2010/main" val="6647539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6CE24-5E03-95AC-0D41-AFD73E323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366CFBD2-4E2F-EA5E-4209-B656B193A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7441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656278"/>
          </a:xfrm>
        </p:spPr>
        <p:txBody>
          <a:bodyPr>
            <a:normAutofit/>
          </a:bodyPr>
          <a:lstStyle/>
          <a:p>
            <a:pPr algn="ctr"/>
            <a:r>
              <a:rPr lang="pt-B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9245" y="1021406"/>
            <a:ext cx="8512935" cy="5533940"/>
          </a:xfrm>
        </p:spPr>
        <p:txBody>
          <a:bodyPr>
            <a:normAutofit/>
          </a:bodyPr>
          <a:lstStyle/>
          <a:p>
            <a:r>
              <a:rPr lang="pt-BR" b="1" i="1" dirty="0"/>
              <a:t>Povos todos, louvai ao Senhor,</a:t>
            </a:r>
          </a:p>
          <a:p>
            <a:r>
              <a:rPr lang="pt-BR" b="1" i="1" dirty="0"/>
              <a:t>exaltemos, juntos, seu nome e seu amor!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 lnSpcReduction="10000"/>
          </a:bodyPr>
          <a:lstStyle/>
          <a:p>
            <a:r>
              <a:rPr lang="pt-BR" b="1" i="1" dirty="0"/>
              <a:t>Na glória do Pai eterno,</a:t>
            </a:r>
          </a:p>
          <a:p>
            <a:r>
              <a:rPr lang="pt-BR" b="1" i="1" dirty="0"/>
              <a:t>o Filho do Homem virá,</a:t>
            </a:r>
          </a:p>
          <a:p>
            <a:r>
              <a:rPr lang="pt-BR" b="1" i="1" dirty="0"/>
              <a:t>em companhia dos anjos seus e a cada um vai pagar:</a:t>
            </a:r>
          </a:p>
          <a:p>
            <a:r>
              <a:rPr lang="pt-BR" b="1" i="1" dirty="0"/>
              <a:t>Por quanto fez nesta vida,</a:t>
            </a:r>
          </a:p>
          <a:p>
            <a:r>
              <a:rPr lang="pt-BR" b="1" i="1" dirty="0"/>
              <a:t>igual retribuirá. Por quanto fez nesta vida, igual retribuirá.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26461" y="360608"/>
            <a:ext cx="8891080" cy="6379826"/>
          </a:xfrm>
        </p:spPr>
        <p:txBody>
          <a:bodyPr>
            <a:noAutofit/>
          </a:bodyPr>
          <a:lstStyle/>
          <a:p>
            <a:r>
              <a:rPr lang="pt-BR" sz="5800" i="1" dirty="0"/>
              <a:t>Bendiz, Minh 'alma, o Senhor! Seu nome seja louvado! Minh ’alma, louva o Senhor, por tudo que me tem dado! Me cura as enfermidades</a:t>
            </a:r>
          </a:p>
          <a:p>
            <a:r>
              <a:rPr lang="pt-BR" sz="5800" i="1" dirty="0"/>
              <a:t>e me perdoa os pecados.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 lnSpcReduction="20000"/>
          </a:bodyPr>
          <a:lstStyle/>
          <a:p>
            <a:endParaRPr lang="pt-BR" b="1" i="1" dirty="0"/>
          </a:p>
          <a:p>
            <a:r>
              <a:rPr lang="pt-BR" b="1" i="1" dirty="0"/>
              <a:t>Na glória do Pai eterno,</a:t>
            </a:r>
          </a:p>
          <a:p>
            <a:r>
              <a:rPr lang="pt-BR" b="1" i="1" dirty="0"/>
              <a:t>o Filho do Homem virá,</a:t>
            </a:r>
          </a:p>
          <a:p>
            <a:r>
              <a:rPr lang="pt-BR" b="1" i="1" dirty="0"/>
              <a:t>em companhia dos anjos seus e a cada um vai pagar:</a:t>
            </a:r>
          </a:p>
          <a:p>
            <a:r>
              <a:rPr lang="pt-BR" b="1" i="1" dirty="0"/>
              <a:t>Por quanto fez nesta vida,</a:t>
            </a:r>
          </a:p>
          <a:p>
            <a:r>
              <a:rPr lang="pt-BR" b="1" i="1" dirty="0"/>
              <a:t>igual retribuirá. Por quanto fez nesta vida, igual retribuirá.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sz="6600" i="1" dirty="0"/>
              <a:t>Me tira da triste morte,</a:t>
            </a:r>
          </a:p>
          <a:p>
            <a:r>
              <a:rPr lang="pt-BR" sz="6600" i="1" dirty="0"/>
              <a:t>me dá carinho e amor.</a:t>
            </a:r>
          </a:p>
          <a:p>
            <a:r>
              <a:rPr lang="pt-BR" sz="6600" i="1" dirty="0"/>
              <a:t>Com sua misericórdia</a:t>
            </a:r>
          </a:p>
          <a:p>
            <a:r>
              <a:rPr lang="pt-BR" sz="6600" i="1" dirty="0"/>
              <a:t>do abismo ele me tirou,</a:t>
            </a:r>
          </a:p>
          <a:p>
            <a:r>
              <a:rPr lang="pt-BR" sz="6600" i="1" dirty="0"/>
              <a:t>e, como se eu fosse águia, vem renovar meu vigor.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 lnSpcReduction="20000"/>
          </a:bodyPr>
          <a:lstStyle/>
          <a:p>
            <a:endParaRPr lang="pt-BR" b="1" i="1" dirty="0"/>
          </a:p>
          <a:p>
            <a:r>
              <a:rPr lang="pt-BR" b="1" i="1" dirty="0"/>
              <a:t>Na glória do Pai eterno,</a:t>
            </a:r>
          </a:p>
          <a:p>
            <a:r>
              <a:rPr lang="pt-BR" b="1" i="1" dirty="0"/>
              <a:t>o Filho do Homem virá,</a:t>
            </a:r>
          </a:p>
          <a:p>
            <a:r>
              <a:rPr lang="pt-BR" b="1" i="1" dirty="0"/>
              <a:t>em companhia dos anjos seus e a cada um vai pagar:</a:t>
            </a:r>
          </a:p>
          <a:p>
            <a:r>
              <a:rPr lang="pt-BR" b="1" i="1" dirty="0"/>
              <a:t>Por quanto fez nesta vida,</a:t>
            </a:r>
          </a:p>
          <a:p>
            <a:r>
              <a:rPr lang="pt-BR" b="1" i="1" dirty="0"/>
              <a:t>igual retribuirá. Por quanto fez nesta vida, igual retribuirá.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5098" y="165370"/>
            <a:ext cx="8852169" cy="6575064"/>
          </a:xfrm>
        </p:spPr>
        <p:txBody>
          <a:bodyPr>
            <a:noAutofit/>
          </a:bodyPr>
          <a:lstStyle/>
          <a:p>
            <a:r>
              <a:rPr lang="pt-BR" sz="5800" i="1" dirty="0"/>
              <a:t>Consegue fazer justiça</a:t>
            </a:r>
          </a:p>
          <a:p>
            <a:r>
              <a:rPr lang="pt-BR" sz="5800" i="1" dirty="0"/>
              <a:t>a todos os oprimidos.</a:t>
            </a:r>
          </a:p>
          <a:p>
            <a:r>
              <a:rPr lang="pt-BR" sz="5800" i="1" dirty="0"/>
              <a:t>Guiou Moisés no deserto</a:t>
            </a:r>
          </a:p>
          <a:p>
            <a:r>
              <a:rPr lang="pt-BR" sz="5800" i="1" dirty="0"/>
              <a:t>a Israel escolhido.</a:t>
            </a:r>
          </a:p>
          <a:p>
            <a:r>
              <a:rPr lang="pt-BR" sz="5800" i="1" dirty="0"/>
              <a:t>Tem pena, tem compaixão</a:t>
            </a:r>
          </a:p>
          <a:p>
            <a:r>
              <a:rPr lang="pt-BR" sz="5800" i="1" dirty="0"/>
              <a:t>e não se sente ofendido.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92500" lnSpcReduction="20000"/>
          </a:bodyPr>
          <a:lstStyle/>
          <a:p>
            <a:endParaRPr lang="pt-BR" b="1" i="1" dirty="0"/>
          </a:p>
          <a:p>
            <a:r>
              <a:rPr lang="pt-BR" b="1" i="1" dirty="0"/>
              <a:t>Na glória do Pai eterno,</a:t>
            </a:r>
          </a:p>
          <a:p>
            <a:r>
              <a:rPr lang="pt-BR" b="1" i="1" dirty="0"/>
              <a:t>o Filho do Homem virá,</a:t>
            </a:r>
          </a:p>
          <a:p>
            <a:r>
              <a:rPr lang="pt-BR" b="1" i="1" dirty="0"/>
              <a:t>em companhia dos anjos seus e a cada um vai pagar:</a:t>
            </a:r>
          </a:p>
          <a:p>
            <a:r>
              <a:rPr lang="pt-BR" b="1" i="1" dirty="0"/>
              <a:t>Por quanto fez nesta vida,</a:t>
            </a:r>
          </a:p>
          <a:p>
            <a:r>
              <a:rPr lang="pt-BR" b="1" i="1" dirty="0"/>
              <a:t>igual retribuirá. Por quanto fez nesta vida, igual retribuirá.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471" y="352696"/>
            <a:ext cx="8866207" cy="6372195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As maravilhas do poder de Deus, por toda a terra, clamam para nós: Que ele é grande, onipotente! Louvado seja o Deus da criação.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b="1" i="1" dirty="0"/>
              <a:t>Povos todos, louvai ao Senhor,</a:t>
            </a:r>
          </a:p>
          <a:p>
            <a:r>
              <a:rPr lang="pt-BR" b="1" i="1" dirty="0"/>
              <a:t>exaltemos, juntos, seu nome e seu amor!</a:t>
            </a:r>
          </a:p>
          <a:p>
            <a:endParaRPr lang="pt-BR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8" y="352696"/>
            <a:ext cx="8668445" cy="6325896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As maravilhas do amor de Deus, por toda a história, clamam para nós: que ele é bondade, misericórdia! Louvado seja o Deus da salvação!</a:t>
            </a:r>
            <a:endParaRPr lang="pt-BR" sz="6600" dirty="0"/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b="1" i="1" dirty="0"/>
              <a:t>Povos todos, louvai ao Senhor,</a:t>
            </a:r>
          </a:p>
          <a:p>
            <a:r>
              <a:rPr lang="pt-BR" b="1" i="1" dirty="0"/>
              <a:t>exaltemos, juntos, seu nome e seu amor!</a:t>
            </a:r>
          </a:p>
          <a:p>
            <a:endParaRPr lang="pt-BR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1511</TotalTime>
  <Words>732</Words>
  <Application>Microsoft Office PowerPoint</Application>
  <PresentationFormat>Apresentação na tela (4:3)</PresentationFormat>
  <Paragraphs>80</Paragraphs>
  <Slides>48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48</vt:i4>
      </vt:variant>
    </vt:vector>
  </HeadingPairs>
  <TitlesOfParts>
    <vt:vector size="56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22° Domingo  Tempo Comum 30/08/2026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138</cp:revision>
  <dcterms:created xsi:type="dcterms:W3CDTF">2021-02-27T18:57:26Z</dcterms:created>
  <dcterms:modified xsi:type="dcterms:W3CDTF">2026-06-26T22:31:35Z</dcterms:modified>
</cp:coreProperties>
</file>