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271" r:id="rId13"/>
    <p:sldId id="460" r:id="rId14"/>
    <p:sldId id="513" r:id="rId15"/>
    <p:sldId id="503" r:id="rId16"/>
    <p:sldId id="461" r:id="rId17"/>
    <p:sldId id="406" r:id="rId18"/>
    <p:sldId id="413" r:id="rId19"/>
    <p:sldId id="330" r:id="rId20"/>
    <p:sldId id="332" r:id="rId21"/>
    <p:sldId id="471" r:id="rId22"/>
    <p:sldId id="470" r:id="rId23"/>
    <p:sldId id="563" r:id="rId24"/>
    <p:sldId id="564" r:id="rId25"/>
    <p:sldId id="566" r:id="rId26"/>
    <p:sldId id="567" r:id="rId27"/>
    <p:sldId id="389" r:id="rId28"/>
    <p:sldId id="339" r:id="rId29"/>
    <p:sldId id="512" r:id="rId30"/>
    <p:sldId id="531" r:id="rId31"/>
    <p:sldId id="524" r:id="rId32"/>
    <p:sldId id="530" r:id="rId33"/>
    <p:sldId id="529" r:id="rId34"/>
    <p:sldId id="528" r:id="rId35"/>
    <p:sldId id="527" r:id="rId36"/>
    <p:sldId id="526" r:id="rId37"/>
    <p:sldId id="525" r:id="rId38"/>
    <p:sldId id="532" r:id="rId39"/>
    <p:sldId id="536" r:id="rId40"/>
    <p:sldId id="535" r:id="rId41"/>
    <p:sldId id="534" r:id="rId42"/>
    <p:sldId id="533" r:id="rId43"/>
    <p:sldId id="538" r:id="rId44"/>
    <p:sldId id="545" r:id="rId45"/>
    <p:sldId id="544" r:id="rId46"/>
    <p:sldId id="554" r:id="rId47"/>
    <p:sldId id="553" r:id="rId48"/>
    <p:sldId id="552" r:id="rId49"/>
    <p:sldId id="551" r:id="rId50"/>
    <p:sldId id="550" r:id="rId51"/>
    <p:sldId id="549" r:id="rId52"/>
    <p:sldId id="569" r:id="rId53"/>
    <p:sldId id="568" r:id="rId54"/>
    <p:sldId id="570" r:id="rId55"/>
    <p:sldId id="353" r:id="rId5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/>
              <a:t>21</a:t>
            </a: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 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23/08/2026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7500" b="1" i="1" dirty="0"/>
              <a:t>Ó Senhor, vossa bondade é para sempre,</a:t>
            </a:r>
          </a:p>
          <a:p>
            <a:r>
              <a:rPr lang="pt-BR" sz="7500" b="1" i="1" dirty="0"/>
              <a:t>completai em mim a obra começada!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Tu és Pedro, e sobre esta pedra edificarei minha Igreja; e os poderes do reino das trevas jamais poderão contra ela!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8344" y="1194319"/>
            <a:ext cx="8646289" cy="539309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Nós vos rogamos, </a:t>
            </a:r>
          </a:p>
          <a:p>
            <a:pPr marL="0" indent="0" algn="ctr">
              <a:buNone/>
            </a:pPr>
            <a:r>
              <a:rPr lang="pt-BR" sz="9000" b="1" i="1" dirty="0"/>
              <a:t>ouvi-nos!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/>
          </a:bodyPr>
          <a:lstStyle/>
          <a:p>
            <a:r>
              <a:rPr lang="pt-BR" b="1" dirty="0"/>
              <a:t>Os cristãos tinham tudo em comum, Dividiam seus bens com alegria. Deus espera que os dons de cada um, Se repartam com amor no dia a dia!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dirty="0"/>
              <a:t>Deus criou este mundo para todos, Quem tem mais é chamado a repartir</a:t>
            </a:r>
          </a:p>
          <a:p>
            <a:r>
              <a:rPr lang="pt-BR" dirty="0"/>
              <a:t>Com os outros o pão, a instrução, E o progresso, fazer o irmão sorrir.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b="1" i="1" dirty="0"/>
              <a:t>Bendito seja Deus, ele escuta a minha voz!</a:t>
            </a:r>
          </a:p>
          <a:p>
            <a:pPr marL="0" indent="0" algn="ctr">
              <a:buNone/>
            </a:pPr>
            <a:r>
              <a:rPr lang="pt-BR" b="1" i="1" dirty="0"/>
              <a:t>O Senhor é minha força, confia meu coração!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0E854-28CD-C2F7-658E-3F646BA73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E1096-DD0C-C15C-09D3-DE58DF59B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138896"/>
            <a:ext cx="8699862" cy="6536223"/>
          </a:xfrm>
        </p:spPr>
        <p:txBody>
          <a:bodyPr anchor="ctr">
            <a:noAutofit/>
          </a:bodyPr>
          <a:lstStyle/>
          <a:p>
            <a:r>
              <a:rPr lang="pt-BR" dirty="0"/>
              <a:t>Mas, acima de alguém que tem riquezas, está o homem que cresce em seu valor,</a:t>
            </a:r>
          </a:p>
          <a:p>
            <a:r>
              <a:rPr lang="pt-BR" dirty="0"/>
              <a:t>E, liberto, caminha para Deus repartindo com todos o amor.</a:t>
            </a:r>
          </a:p>
        </p:txBody>
      </p:sp>
    </p:spTree>
    <p:extLst>
      <p:ext uri="{BB962C8B-B14F-4D97-AF65-F5344CB8AC3E}">
        <p14:creationId xmlns:p14="http://schemas.microsoft.com/office/powerpoint/2010/main" val="4264604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379C-7AE3-C25D-3B98-1268765E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C3EF2D-65F4-AEFE-FC81-B9BE2549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694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FDBED-E4D9-C505-5AB3-E151A1879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E0DAF1-96E0-4E9B-9EA0-88B766282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dirty="0"/>
              <a:t>No desejo de sempre repartirmos nossos bens, elevemos nossa voz.</a:t>
            </a:r>
          </a:p>
          <a:p>
            <a:r>
              <a:rPr lang="pt-BR" dirty="0"/>
              <a:t>Ao trazer pão e vinho para o altar, em que Deus vai se dar a todos nós.</a:t>
            </a:r>
          </a:p>
        </p:txBody>
      </p:sp>
    </p:spTree>
    <p:extLst>
      <p:ext uri="{BB962C8B-B14F-4D97-AF65-F5344CB8AC3E}">
        <p14:creationId xmlns:p14="http://schemas.microsoft.com/office/powerpoint/2010/main" val="1570089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040BB-0FD4-9592-A250-496785DEF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78C21B-322B-01B2-18C3-74788AC66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6408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 fontScale="55000" lnSpcReduction="20000"/>
          </a:bodyPr>
          <a:lstStyle/>
          <a:p>
            <a:r>
              <a:rPr lang="pt-BR" sz="141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uma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Fazei de nós uma perfeita oferenda!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sz="7200" b="1" i="1" dirty="0"/>
              <a:t>Povos todos, louvai ao Senhor,</a:t>
            </a:r>
          </a:p>
          <a:p>
            <a:r>
              <a:rPr lang="pt-BR" sz="7200" b="1" i="1" dirty="0"/>
              <a:t>exaltemos, juntos, seu nome e seu amor!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Bendigamos ao Senhor,</a:t>
            </a:r>
          </a:p>
          <a:p>
            <a:r>
              <a:rPr lang="pt-BR" i="1" dirty="0"/>
              <a:t>Que nos une em caridade,</a:t>
            </a:r>
          </a:p>
          <a:p>
            <a:r>
              <a:rPr lang="pt-BR" i="1" dirty="0"/>
              <a:t>Que nos nutre com amor</a:t>
            </a:r>
          </a:p>
          <a:p>
            <a:r>
              <a:rPr lang="pt-BR" i="1" dirty="0"/>
              <a:t>Em o pão da unidade.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360608"/>
            <a:ext cx="8891080" cy="6379826"/>
          </a:xfrm>
        </p:spPr>
        <p:txBody>
          <a:bodyPr>
            <a:noAutofit/>
          </a:bodyPr>
          <a:lstStyle/>
          <a:p>
            <a:r>
              <a:rPr lang="pt-BR" sz="6600" b="1" i="1" dirty="0"/>
              <a:t>Ó Pai nosso!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Um só corpo em Deus formamos Pelo dom da caridade. Um só pão nos alimenta: Pão real, pão da unidade.</a:t>
            </a:r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 dirty="0"/>
              <a:t>Ó Pai nosso!</a:t>
            </a:r>
          </a:p>
          <a:p>
            <a:endParaRPr lang="pt-BR" sz="6600" i="1" dirty="0"/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Conservemos a unidade,</a:t>
            </a:r>
          </a:p>
          <a:p>
            <a:r>
              <a:rPr lang="pt-BR" i="1" dirty="0"/>
              <a:t>Mandamento do Senhor,</a:t>
            </a:r>
          </a:p>
          <a:p>
            <a:r>
              <a:rPr lang="pt-BR" i="1" dirty="0"/>
              <a:t>Brilhe a paz, onde houver guerra, Onde há ódio, reine amor!</a:t>
            </a:r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6600" b="1" i="1" dirty="0"/>
              <a:t>Ó Pai nosso!</a:t>
            </a:r>
          </a:p>
          <a:p>
            <a:endParaRPr lang="pt-BR" sz="5800" i="1" dirty="0"/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De Jesus o exemplo e ordem mandam o mal com o bem pagar;</a:t>
            </a:r>
          </a:p>
          <a:p>
            <a:r>
              <a:rPr lang="pt-BR" i="1" dirty="0"/>
              <a:t>Num perdão sincero e amigo, Seu amor testemunhar.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9A14-5D90-2F27-8220-ABC4E7915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7374634-1E98-22AE-A6C2-C8FB7B8D4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b="1" i="1" dirty="0"/>
              <a:t>Ó Pai nosso!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53296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219920"/>
            <a:ext cx="8854633" cy="6363760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maravilhas do poder de Deus, por toda a terra, clamam para nós:</a:t>
            </a:r>
          </a:p>
          <a:p>
            <a:r>
              <a:rPr lang="pt-BR" sz="6600" i="1" dirty="0"/>
              <a:t>Que ele é grande, onipotente! Louvado seja o Deus da criação.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CBD9F-C048-822D-F744-C16A8D75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E1E47ABB-D764-8F9E-2D73-4B3CE3B8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/>
          </a:bodyPr>
          <a:lstStyle/>
          <a:p>
            <a:r>
              <a:rPr lang="pt-BR" i="1" dirty="0"/>
              <a:t>O que sofre, imerso em dor,</a:t>
            </a:r>
          </a:p>
          <a:p>
            <a:r>
              <a:rPr lang="pt-BR" i="1" dirty="0"/>
              <a:t>O que vive em solidão,</a:t>
            </a:r>
          </a:p>
          <a:p>
            <a:r>
              <a:rPr lang="pt-BR" i="1" dirty="0"/>
              <a:t>Ache alívio e consolo</a:t>
            </a:r>
          </a:p>
          <a:p>
            <a:r>
              <a:rPr lang="pt-BR" i="1" dirty="0"/>
              <a:t>De um fraterno coração!</a:t>
            </a:r>
          </a:p>
        </p:txBody>
      </p:sp>
    </p:spTree>
    <p:extLst>
      <p:ext uri="{BB962C8B-B14F-4D97-AF65-F5344CB8AC3E}">
        <p14:creationId xmlns:p14="http://schemas.microsoft.com/office/powerpoint/2010/main" val="18159596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46300-7924-E0CE-2660-251B3861A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D8AEAB36-7DCB-8596-D4CC-A5257E4F3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b="1" i="1" dirty="0"/>
              <a:t>Ó Pai nosso!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1998250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7200" b="1" i="1" dirty="0"/>
              <a:t>Povos todos, louvai ao Senhor,</a:t>
            </a:r>
          </a:p>
          <a:p>
            <a:r>
              <a:rPr lang="pt-BR" sz="7200" b="1" i="1" dirty="0"/>
              <a:t>exaltemos, juntos, seu nome e seu amor!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352696"/>
            <a:ext cx="8866207" cy="6360620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maravilhas do amor de Deus, por toda a história, clamam para nós: que ele é bondade, misericórdia! Louvado seja o Deus da salvação!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7200" b="1" i="1" dirty="0"/>
              <a:t>Povos todos, louvai ao Senhor,</a:t>
            </a:r>
          </a:p>
          <a:p>
            <a:r>
              <a:rPr lang="pt-BR" sz="7200" b="1" i="1" dirty="0"/>
              <a:t>exaltemos, juntos, seu nome e seu amor!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</TotalTime>
  <Words>625</Words>
  <Application>Microsoft Office PowerPoint</Application>
  <PresentationFormat>Apresentação na tela (4:3)</PresentationFormat>
  <Paragraphs>64</Paragraphs>
  <Slides>52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52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21° Domingo  Tempo Comum 23/08/2026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137</cp:revision>
  <dcterms:created xsi:type="dcterms:W3CDTF">2021-02-27T18:57:26Z</dcterms:created>
  <dcterms:modified xsi:type="dcterms:W3CDTF">2026-06-25T23:40:32Z</dcterms:modified>
</cp:coreProperties>
</file>