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731" r:id="rId3"/>
    <p:sldMasterId id="2147483743" r:id="rId4"/>
  </p:sldMasterIdLst>
  <p:sldIdLst>
    <p:sldId id="258" r:id="rId5"/>
    <p:sldId id="514" r:id="rId6"/>
    <p:sldId id="260" r:id="rId7"/>
    <p:sldId id="265" r:id="rId8"/>
    <p:sldId id="262" r:id="rId9"/>
    <p:sldId id="494" r:id="rId10"/>
    <p:sldId id="515" r:id="rId11"/>
    <p:sldId id="517" r:id="rId12"/>
    <p:sldId id="520" r:id="rId13"/>
    <p:sldId id="271" r:id="rId14"/>
    <p:sldId id="460" r:id="rId15"/>
    <p:sldId id="513" r:id="rId16"/>
    <p:sldId id="503" r:id="rId17"/>
    <p:sldId id="461" r:id="rId18"/>
    <p:sldId id="406" r:id="rId19"/>
    <p:sldId id="413" r:id="rId20"/>
    <p:sldId id="330" r:id="rId21"/>
    <p:sldId id="332" r:id="rId22"/>
    <p:sldId id="471" r:id="rId23"/>
    <p:sldId id="470" r:id="rId24"/>
    <p:sldId id="563" r:id="rId25"/>
    <p:sldId id="564" r:id="rId26"/>
    <p:sldId id="565" r:id="rId27"/>
    <p:sldId id="566" r:id="rId28"/>
    <p:sldId id="389" r:id="rId29"/>
    <p:sldId id="339" r:id="rId30"/>
    <p:sldId id="512" r:id="rId31"/>
    <p:sldId id="531" r:id="rId32"/>
    <p:sldId id="524" r:id="rId33"/>
    <p:sldId id="530" r:id="rId34"/>
    <p:sldId id="529" r:id="rId35"/>
    <p:sldId id="528" r:id="rId36"/>
    <p:sldId id="527" r:id="rId37"/>
    <p:sldId id="526" r:id="rId38"/>
    <p:sldId id="525" r:id="rId39"/>
    <p:sldId id="532" r:id="rId40"/>
    <p:sldId id="536" r:id="rId41"/>
    <p:sldId id="535" r:id="rId42"/>
    <p:sldId id="534" r:id="rId43"/>
    <p:sldId id="533" r:id="rId44"/>
    <p:sldId id="538" r:id="rId45"/>
    <p:sldId id="567" r:id="rId46"/>
    <p:sldId id="568" r:id="rId47"/>
    <p:sldId id="569" r:id="rId48"/>
    <p:sldId id="570" r:id="rId49"/>
    <p:sldId id="545" r:id="rId50"/>
    <p:sldId id="544" r:id="rId51"/>
    <p:sldId id="554" r:id="rId52"/>
    <p:sldId id="553" r:id="rId53"/>
    <p:sldId id="552" r:id="rId54"/>
    <p:sldId id="551" r:id="rId55"/>
    <p:sldId id="550" r:id="rId56"/>
    <p:sldId id="549" r:id="rId57"/>
    <p:sldId id="573" r:id="rId58"/>
    <p:sldId id="572" r:id="rId59"/>
    <p:sldId id="571" r:id="rId60"/>
    <p:sldId id="574" r:id="rId61"/>
    <p:sldId id="353" r:id="rId6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3" d="100"/>
          <a:sy n="83" d="100"/>
        </p:scale>
        <p:origin x="156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tableStyles" Target="tableStyle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A7B902-F09A-495E-AE36-8C587D282C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40D09A6-9953-4BC9-9BA2-E2E8F924E3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 dirty="0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E6FC81C-ADF5-4972-ACC9-E18018B43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B7ED37C-35AF-4BE3-876E-9E45BF404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F188727-7800-4D6F-8929-075CB302F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00828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0ACB0F-ADC6-4B23-867D-D9D8C023D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AB91656-7361-4AC2-98DB-9D0C5C2B21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 dirty="0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7909EFF-C4E3-43C4-AE3F-9F8DEDBAE0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39BAE5A-62C1-46B5-A022-0DAA7DBEA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0EC75CB-D8CB-4D73-B03D-35D6CA6DA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926C406-AA83-4FBC-B333-83B3B0BEC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80383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91C633-4594-4835-8006-BB5F62FEF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DFFC189-D9DC-485C-8972-DF84E325C9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A025DB5-8FEC-46C0-A7C1-4C2462843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EACA7E1-536E-4FA4-93C9-B4F01901F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3D1A505-3F49-4326-AB46-3B2C47B06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364818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75C1B26-7F18-4B1B-9A83-4344B7A704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941EA34-54C3-4F7B-B356-9712FD3F62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E22A59D-B871-4129-BCBB-164087CA3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C4BFEB6-25F8-45BF-90C2-F5F3D4522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C918307-7E26-4AFE-A516-C94AEAC08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509243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680810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48157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>
            <a:noAutofit/>
          </a:bodyPr>
          <a:lstStyle>
            <a:lvl1pPr marL="0" indent="0">
              <a:buNone/>
              <a:defRPr sz="6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055131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661699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973086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917589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04492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094062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042781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dirty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225452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242861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219549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357082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8410382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 dirty="0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680198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698377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>
            <a:norm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8758457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05591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917214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>
            <a:no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965321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474017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3038924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2815562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928267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215198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816391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6043936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 dirty="0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3209302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96920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D58DC6-C402-471E-A30C-A68C42904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>
            <a:norm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516033E-C1E5-4775-8037-E2A7E6D1FC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>
            <a:noAutofit/>
          </a:bodyPr>
          <a:lstStyle>
            <a:lvl1pPr marL="0" indent="0">
              <a:buNone/>
              <a:defRPr sz="60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188A66F-1F79-4B6C-8B13-E8C0CA645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633426D-6CEE-491B-BCD2-DEC05E416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84276EA-5A3A-4482-87FD-81B4AA19F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5990056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>
            <a:norm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4855504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748431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551063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8796967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6671537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1524615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1300817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0208334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5735247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59540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996511-4CF8-4F74-8DDE-88A927864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0BB0774-0F68-413B-A9D6-3AB79EAA22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A54F0EA-70DF-4C13-B7B4-09AF5AFBF7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871F941-4B4D-483C-8E51-77E48CFE4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93CBA6C-933A-4696-B615-05E1D011E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8BD9958-741A-4E62-9F64-99E9BA86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06639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464904-8A6D-4C76-92A0-5338649EE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879D13C-8C07-4839-A498-C59064435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7367A11-CCA7-455A-B8E5-FBA2DA8847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9E089EC4-B1DF-4D88-9FBF-AF1F54F1B3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668CB825-EBD1-4CBE-AA5E-54CD5F1ED4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A634A501-79C1-44E1-B538-834618639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9DA8CFE-FA23-41EE-8AB1-32F6285D1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C3D01CEF-92B3-4B69-B73A-9DF6AEC4B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18278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ACE6AC-C2F6-4D3C-981B-EE72B204F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CDC9B8A-621D-455C-BA1F-7858E6972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14373CA-52E0-4EB4-A506-94380265F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7012D5B4-6D6D-4356-AE1A-8965F346B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9430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EDC4E6FF-B5CC-49DF-BF47-C37977BD2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35C02D0-933E-4F4C-8059-B63DCADD3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636D221-C53D-43B3-9F83-4B2B3E6BD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43927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04A140-AB24-4679-993F-943EEC797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B1DE3D-1B8D-4119-8BFE-CE74285910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1AB25A4-5A3E-49D3-8064-1FC9D2DD30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7CB92FF-1D85-4EDE-A01D-A1A52F376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E7334E4-05B2-452C-B2A8-0DB4038EF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61A90A2-E42B-4643-9FED-5998918C4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0141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15DE61B2-6732-43D9-A64F-23269AE33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83C659D-9227-4C85-BA69-241C599E84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06A18E1-FAD8-47D6-8D7E-C6905DDBF1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5F61054-5AED-4EF5-912F-0D4FADA349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E759C57-824F-4EBA-BD14-00BF13D86D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97681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708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6000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840454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709" r:id="rId12"/>
    <p:sldLayoutId id="2147483712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13058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56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15403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6000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AA79AF-8A18-4E34-8AB6-3DA974BAD5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7383" y="640080"/>
            <a:ext cx="8569234" cy="5603965"/>
          </a:xfrm>
        </p:spPr>
        <p:txBody>
          <a:bodyPr anchor="ctr">
            <a:normAutofit/>
          </a:bodyPr>
          <a:lstStyle/>
          <a:p>
            <a:r>
              <a:rPr lang="pt-BR" sz="72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19° </a:t>
            </a:r>
            <a:r>
              <a:rPr lang="pt-BR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Domingo</a:t>
            </a:r>
            <a:br>
              <a:rPr lang="pt-BR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Tempo Comum</a:t>
            </a:r>
            <a:br>
              <a:rPr lang="pt-BR" sz="7200" b="1" i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7200" b="1" i="1"/>
              <a:t>09</a:t>
            </a:r>
            <a:r>
              <a:rPr lang="pt-BR" sz="72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/08/2026</a:t>
            </a:r>
            <a:endParaRPr lang="pt-BR" sz="72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47739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99628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04949" y="326571"/>
            <a:ext cx="8110401" cy="6244046"/>
          </a:xfrm>
        </p:spPr>
        <p:txBody>
          <a:bodyPr anchor="ctr">
            <a:normAutofit/>
          </a:bodyPr>
          <a:lstStyle/>
          <a:p>
            <a:r>
              <a:rPr lang="pt-BR" sz="6600" b="1" i="1" dirty="0"/>
              <a:t>Salmo</a:t>
            </a:r>
          </a:p>
          <a:p>
            <a:r>
              <a:rPr lang="pt-BR" sz="6600" b="1" i="1" dirty="0"/>
              <a:t> Responsorial</a:t>
            </a:r>
            <a:br>
              <a:rPr lang="pt-BR" sz="6600" b="1" i="1" dirty="0"/>
            </a:br>
            <a:endParaRPr lang="pt-BR" sz="6600" b="1" i="1" dirty="0"/>
          </a:p>
        </p:txBody>
      </p:sp>
    </p:spTree>
    <p:extLst>
      <p:ext uri="{BB962C8B-B14F-4D97-AF65-F5344CB8AC3E}">
        <p14:creationId xmlns:p14="http://schemas.microsoft.com/office/powerpoint/2010/main" val="35926452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65370" y="326570"/>
            <a:ext cx="8793803" cy="6259055"/>
          </a:xfrm>
        </p:spPr>
        <p:txBody>
          <a:bodyPr anchor="ctr">
            <a:normAutofit/>
          </a:bodyPr>
          <a:lstStyle/>
          <a:p>
            <a:r>
              <a:rPr lang="pt-BR" sz="7500" b="1" i="1" dirty="0"/>
              <a:t>Mostrai-nos, ó Senhor, vossa bondade,</a:t>
            </a:r>
          </a:p>
          <a:p>
            <a:r>
              <a:rPr lang="pt-BR" sz="7500" b="1" i="1" dirty="0"/>
              <a:t>e a vossa salvação nos concedei!</a:t>
            </a:r>
          </a:p>
        </p:txBody>
      </p:sp>
    </p:spTree>
    <p:extLst>
      <p:ext uri="{BB962C8B-B14F-4D97-AF65-F5344CB8AC3E}">
        <p14:creationId xmlns:p14="http://schemas.microsoft.com/office/powerpoint/2010/main" val="30992047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265961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39485" y="208344"/>
            <a:ext cx="8669383" cy="6423950"/>
          </a:xfrm>
        </p:spPr>
        <p:txBody>
          <a:bodyPr anchor="ctr">
            <a:normAutofit lnSpcReduction="10000"/>
          </a:bodyPr>
          <a:lstStyle/>
          <a:p>
            <a:r>
              <a:rPr lang="pt-BR" sz="6600" b="1" i="1" dirty="0"/>
              <a:t>Aleluia, aleluia, aleluia.</a:t>
            </a:r>
          </a:p>
          <a:p>
            <a:r>
              <a:rPr lang="pt-BR" sz="6600" i="1" dirty="0"/>
              <a:t>Eu confio em nosso Senhor, com fé, esperança e amor; eu espero em sua palavra, hosana, ó Senhor, vem, me salva!</a:t>
            </a:r>
          </a:p>
        </p:txBody>
      </p:sp>
    </p:spTree>
    <p:extLst>
      <p:ext uri="{BB962C8B-B14F-4D97-AF65-F5344CB8AC3E}">
        <p14:creationId xmlns:p14="http://schemas.microsoft.com/office/powerpoint/2010/main" val="3810371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574766"/>
            <a:ext cx="7886700" cy="5602197"/>
          </a:xfrm>
        </p:spPr>
        <p:txBody>
          <a:bodyPr anchor="ctr"/>
          <a:lstStyle/>
          <a:p>
            <a:pPr marL="0" indent="0" algn="ctr">
              <a:buNone/>
            </a:pPr>
            <a:endParaRPr lang="pt-BR" sz="8800" b="1" i="1" dirty="0"/>
          </a:p>
          <a:p>
            <a:pPr marL="0" indent="0" algn="ctr">
              <a:buNone/>
            </a:pPr>
            <a:endParaRPr lang="pt-BR" sz="9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664381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628650" y="270589"/>
            <a:ext cx="7886700" cy="750816"/>
          </a:xfrm>
        </p:spPr>
        <p:txBody>
          <a:bodyPr>
            <a:normAutofit/>
          </a:bodyPr>
          <a:lstStyle/>
          <a:p>
            <a:pPr algn="ctr"/>
            <a:r>
              <a:rPr lang="pt-BR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Preces da Comunidade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22515" y="1194320"/>
            <a:ext cx="7992836" cy="5232606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pt-BR" sz="9000" b="1" i="1" dirty="0"/>
              <a:t>Abençoai Senhor, o vosso Povo!</a:t>
            </a:r>
          </a:p>
        </p:txBody>
      </p:sp>
    </p:spTree>
    <p:extLst>
      <p:ext uri="{BB962C8B-B14F-4D97-AF65-F5344CB8AC3E}">
        <p14:creationId xmlns:p14="http://schemas.microsoft.com/office/powerpoint/2010/main" val="2385320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9451" y="326571"/>
            <a:ext cx="8005899" cy="5995852"/>
          </a:xfrm>
        </p:spPr>
        <p:txBody>
          <a:bodyPr anchor="ctr"/>
          <a:lstStyle/>
          <a:p>
            <a:pPr marL="0" indent="0" algn="ctr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39038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628650" y="365127"/>
            <a:ext cx="7886700" cy="529817"/>
          </a:xfrm>
        </p:spPr>
        <p:txBody>
          <a:bodyPr/>
          <a:lstStyle/>
          <a:p>
            <a:pPr algn="ctr"/>
            <a:r>
              <a:rPr lang="pt-BR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Preparação das Oferendas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67789" y="1040860"/>
            <a:ext cx="8608422" cy="5582596"/>
          </a:xfrm>
        </p:spPr>
        <p:txBody>
          <a:bodyPr>
            <a:normAutofit/>
          </a:bodyPr>
          <a:lstStyle/>
          <a:p>
            <a:r>
              <a:rPr lang="pt-BR" b="1" i="1" dirty="0"/>
              <a:t>Os cristãos tinham tudo em comum, Dividiam seus bens com alegria. Deus espera que os dons de cada um, Se repartam com amor no dia a dia!</a:t>
            </a:r>
          </a:p>
        </p:txBody>
      </p:sp>
    </p:spTree>
    <p:extLst>
      <p:ext uri="{BB962C8B-B14F-4D97-AF65-F5344CB8AC3E}">
        <p14:creationId xmlns:p14="http://schemas.microsoft.com/office/powerpoint/2010/main" val="4446716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009" y="326571"/>
            <a:ext cx="8764621" cy="6268782"/>
          </a:xfrm>
        </p:spPr>
        <p:txBody>
          <a:bodyPr anchor="ctr">
            <a:noAutofit/>
          </a:bodyPr>
          <a:lstStyle/>
          <a:p>
            <a:r>
              <a:rPr lang="pt-BR" i="1" dirty="0"/>
              <a:t>Deus criou este mundo para todos, Quem tem mais é chamado a repartir</a:t>
            </a:r>
          </a:p>
          <a:p>
            <a:r>
              <a:rPr lang="pt-BR" i="1" dirty="0"/>
              <a:t>Com os outros o pão, a instrução, E o progresso, fazer o irmão sorrir.</a:t>
            </a:r>
          </a:p>
        </p:txBody>
      </p:sp>
    </p:spTree>
    <p:extLst>
      <p:ext uri="{BB962C8B-B14F-4D97-AF65-F5344CB8AC3E}">
        <p14:creationId xmlns:p14="http://schemas.microsoft.com/office/powerpoint/2010/main" val="2113607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56278"/>
          </a:xfrm>
        </p:spPr>
        <p:txBody>
          <a:bodyPr/>
          <a:lstStyle/>
          <a:p>
            <a:pPr algn="ctr"/>
            <a:r>
              <a:rPr lang="pt-B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Refrão Orante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01557" y="1138135"/>
            <a:ext cx="8589524" cy="5564221"/>
          </a:xfrm>
        </p:spPr>
        <p:txBody>
          <a:bodyPr anchor="ctr">
            <a:noAutofit/>
          </a:bodyPr>
          <a:lstStyle/>
          <a:p>
            <a:pPr marL="0" indent="0" algn="ctr">
              <a:buNone/>
            </a:pPr>
            <a:r>
              <a:rPr lang="pt-BR" b="1" i="1" dirty="0"/>
              <a:t>Bendito seja Deus, ele escuta a minha voz!</a:t>
            </a:r>
          </a:p>
          <a:p>
            <a:pPr marL="0" indent="0" algn="ctr">
              <a:buNone/>
            </a:pPr>
            <a:r>
              <a:rPr lang="pt-BR" b="1" i="1" dirty="0"/>
              <a:t>O Senhor é minha força, confia meu coração!</a:t>
            </a:r>
          </a:p>
        </p:txBody>
      </p:sp>
    </p:spTree>
    <p:extLst>
      <p:ext uri="{BB962C8B-B14F-4D97-AF65-F5344CB8AC3E}">
        <p14:creationId xmlns:p14="http://schemas.microsoft.com/office/powerpoint/2010/main" val="22307511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09007" y="326570"/>
            <a:ext cx="8699862" cy="6348549"/>
          </a:xfrm>
        </p:spPr>
        <p:txBody>
          <a:bodyPr anchor="ctr">
            <a:noAutofit/>
          </a:bodyPr>
          <a:lstStyle/>
          <a:p>
            <a:r>
              <a:rPr lang="pt-BR" b="1" i="1" dirty="0"/>
              <a:t>Os cristãos tinham tudo em comum, Dividiam seus bens com alegria. Deus espera que os dons de cada um, Se repartam com amor no dia a dia!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502165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B0E854-28CD-C2F7-658E-3F646BA73E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1DE1096-DD0C-C15C-09D3-DE58DF59BD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007" y="326570"/>
            <a:ext cx="8699862" cy="6348549"/>
          </a:xfrm>
        </p:spPr>
        <p:txBody>
          <a:bodyPr anchor="ctr">
            <a:noAutofit/>
          </a:bodyPr>
          <a:lstStyle/>
          <a:p>
            <a:r>
              <a:rPr lang="pt-BR" i="1" dirty="0"/>
              <a:t>Mas, acima de alguém que tem riquezas, está o homem que cresce em seu valor,</a:t>
            </a:r>
          </a:p>
          <a:p>
            <a:r>
              <a:rPr lang="pt-BR" i="1" dirty="0"/>
              <a:t>E, liberto, caminha para Deus, Repartindo com todos o amor.</a:t>
            </a:r>
          </a:p>
        </p:txBody>
      </p:sp>
    </p:spTree>
    <p:extLst>
      <p:ext uri="{BB962C8B-B14F-4D97-AF65-F5344CB8AC3E}">
        <p14:creationId xmlns:p14="http://schemas.microsoft.com/office/powerpoint/2010/main" val="42646043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FC379C-7AE3-C25D-3B98-1268765ED4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AC3EF2D-65F4-AEFE-FC81-B9BE2549EF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007" y="326570"/>
            <a:ext cx="8699862" cy="6348549"/>
          </a:xfrm>
        </p:spPr>
        <p:txBody>
          <a:bodyPr anchor="ctr">
            <a:noAutofit/>
          </a:bodyPr>
          <a:lstStyle/>
          <a:p>
            <a:r>
              <a:rPr lang="pt-BR" b="1" i="1" dirty="0"/>
              <a:t>Os cristãos tinham tudo em comum, Dividiam seus bens com alegria. Deus espera que os dons de cada um, Se repartam com amor no dia a dia!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956944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449178-D9F4-A541-3C66-36919C449D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685BA6B-6AAC-368B-07FE-57F1D99262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007" y="326570"/>
            <a:ext cx="8699862" cy="6348549"/>
          </a:xfrm>
        </p:spPr>
        <p:txBody>
          <a:bodyPr anchor="ctr">
            <a:noAutofit/>
          </a:bodyPr>
          <a:lstStyle/>
          <a:p>
            <a:r>
              <a:rPr lang="pt-BR" i="1" dirty="0"/>
              <a:t>No desejo de sempre repartirmos nossos bens, elevemos nossa voz.</a:t>
            </a:r>
          </a:p>
          <a:p>
            <a:r>
              <a:rPr lang="pt-BR" i="1" dirty="0"/>
              <a:t>Ao trazer pão e vinho para o altar, em que Deus vai se dar a todos nós.</a:t>
            </a:r>
          </a:p>
        </p:txBody>
      </p:sp>
    </p:spTree>
    <p:extLst>
      <p:ext uri="{BB962C8B-B14F-4D97-AF65-F5344CB8AC3E}">
        <p14:creationId xmlns:p14="http://schemas.microsoft.com/office/powerpoint/2010/main" val="14200803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109B47-29ED-2EE8-6FB1-2E061821C3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EEC69A2-CA6C-0E36-E965-DC0182A0C8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007" y="326570"/>
            <a:ext cx="8699862" cy="6348549"/>
          </a:xfrm>
        </p:spPr>
        <p:txBody>
          <a:bodyPr anchor="ctr">
            <a:noAutofit/>
          </a:bodyPr>
          <a:lstStyle/>
          <a:p>
            <a:r>
              <a:rPr lang="pt-BR" b="1" i="1" dirty="0"/>
              <a:t>Os cristãos tinham tudo em comum, Dividiam seus bens com alegria. Deus espera que os dons de cada um, Se repartam com amor no dia a dia!</a:t>
            </a:r>
          </a:p>
          <a:p>
            <a:endParaRPr lang="pt-BR" i="1" dirty="0"/>
          </a:p>
        </p:txBody>
      </p:sp>
    </p:spTree>
    <p:extLst>
      <p:ext uri="{BB962C8B-B14F-4D97-AF65-F5344CB8AC3E}">
        <p14:creationId xmlns:p14="http://schemas.microsoft.com/office/powerpoint/2010/main" val="32257691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188455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444137"/>
            <a:ext cx="7886700" cy="5732826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pt-BR" sz="8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Oração Eucarística</a:t>
            </a:r>
          </a:p>
          <a:p>
            <a:pPr marL="0" indent="0" algn="ctr">
              <a:buNone/>
            </a:pPr>
            <a:r>
              <a:rPr lang="pt-BR" sz="8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</a:p>
        </p:txBody>
      </p:sp>
    </p:spTree>
    <p:extLst>
      <p:ext uri="{BB962C8B-B14F-4D97-AF65-F5344CB8AC3E}">
        <p14:creationId xmlns:p14="http://schemas.microsoft.com/office/powerpoint/2010/main" val="37405742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197149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Santo</a:t>
            </a:r>
          </a:p>
        </p:txBody>
      </p:sp>
    </p:spTree>
    <p:extLst>
      <p:ext uri="{BB962C8B-B14F-4D97-AF65-F5344CB8AC3E}">
        <p14:creationId xmlns:p14="http://schemas.microsoft.com/office/powerpoint/2010/main" val="29765271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1209767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352697"/>
            <a:ext cx="7886700" cy="5824266"/>
          </a:xfrm>
        </p:spPr>
        <p:txBody>
          <a:bodyPr/>
          <a:lstStyle/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537744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Mandai  o vosso Espírito Santo!</a:t>
            </a:r>
          </a:p>
        </p:txBody>
      </p:sp>
    </p:spTree>
    <p:extLst>
      <p:ext uri="{BB962C8B-B14F-4D97-AF65-F5344CB8AC3E}">
        <p14:creationId xmlns:p14="http://schemas.microsoft.com/office/powerpoint/2010/main" val="23836416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141249513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14009" y="300942"/>
            <a:ext cx="8754893" cy="6254404"/>
          </a:xfrm>
        </p:spPr>
        <p:txBody>
          <a:bodyPr>
            <a:normAutofit fontScale="47500" lnSpcReduction="20000"/>
          </a:bodyPr>
          <a:lstStyle/>
          <a:p>
            <a:r>
              <a:rPr lang="pt-BR" sz="14100" b="1" i="1" dirty="0"/>
              <a:t>Toda vez que comemos deste pão, toda vez que bebemos deste vinho, recordamos a paixão de Jesus Cristo, e ficamos esperando sua vinda  !</a:t>
            </a:r>
          </a:p>
        </p:txBody>
      </p:sp>
    </p:spTree>
    <p:extLst>
      <p:ext uri="{BB962C8B-B14F-4D97-AF65-F5344CB8AC3E}">
        <p14:creationId xmlns:p14="http://schemas.microsoft.com/office/powerpoint/2010/main" val="41060977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14107655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Recebei , ó Senhor, a nossa oferta!</a:t>
            </a:r>
          </a:p>
        </p:txBody>
      </p:sp>
    </p:spTree>
    <p:extLst>
      <p:ext uri="{BB962C8B-B14F-4D97-AF65-F5344CB8AC3E}">
        <p14:creationId xmlns:p14="http://schemas.microsoft.com/office/powerpoint/2010/main" val="372135172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43297060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O Espírito nos una num só corpo!</a:t>
            </a:r>
          </a:p>
        </p:txBody>
      </p:sp>
    </p:spTree>
    <p:extLst>
      <p:ext uri="{BB962C8B-B14F-4D97-AF65-F5344CB8AC3E}">
        <p14:creationId xmlns:p14="http://schemas.microsoft.com/office/powerpoint/2010/main" val="397234193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391274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Caminhamos na estrada de Jesus!</a:t>
            </a:r>
          </a:p>
        </p:txBody>
      </p:sp>
    </p:spTree>
    <p:extLst>
      <p:ext uri="{BB962C8B-B14F-4D97-AF65-F5344CB8AC3E}">
        <p14:creationId xmlns:p14="http://schemas.microsoft.com/office/powerpoint/2010/main" val="195459617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25228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628650" y="365127"/>
            <a:ext cx="7886700" cy="656278"/>
          </a:xfrm>
        </p:spPr>
        <p:txBody>
          <a:bodyPr>
            <a:normAutofit/>
          </a:bodyPr>
          <a:lstStyle/>
          <a:p>
            <a:pPr algn="ctr"/>
            <a:r>
              <a:rPr lang="pt-BR" sz="3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Canto de Abertura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9245" y="1021406"/>
            <a:ext cx="8512935" cy="5533940"/>
          </a:xfrm>
        </p:spPr>
        <p:txBody>
          <a:bodyPr>
            <a:normAutofit/>
          </a:bodyPr>
          <a:lstStyle/>
          <a:p>
            <a:r>
              <a:rPr lang="pt-BR" i="1" dirty="0"/>
              <a:t>Cantai Salmos ao Senhor e nosso Deus, Aclamai o seu louvor em assembleia!</a:t>
            </a:r>
          </a:p>
          <a:p>
            <a:r>
              <a:rPr lang="pt-BR" i="1" dirty="0"/>
              <a:t>Israel se alegre em Deus, seu Criador. Exultai, vós todos, Filhos de Sião!</a:t>
            </a:r>
          </a:p>
        </p:txBody>
      </p:sp>
    </p:spTree>
    <p:extLst>
      <p:ext uri="{BB962C8B-B14F-4D97-AF65-F5344CB8AC3E}">
        <p14:creationId xmlns:p14="http://schemas.microsoft.com/office/powerpoint/2010/main" val="41713198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 Lembrai-vos, ó Pai, da vossa Igreja!</a:t>
            </a:r>
          </a:p>
        </p:txBody>
      </p:sp>
    </p:spTree>
    <p:extLst>
      <p:ext uri="{BB962C8B-B14F-4D97-AF65-F5344CB8AC3E}">
        <p14:creationId xmlns:p14="http://schemas.microsoft.com/office/powerpoint/2010/main" val="207651191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590815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814057-6D1D-0862-43B4-19B455D38B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4BF0D1F3-EF1C-D26A-9937-EE84FA7D78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23" y="150472"/>
            <a:ext cx="8947230" cy="6516546"/>
          </a:xfrm>
        </p:spPr>
        <p:txBody>
          <a:bodyPr>
            <a:normAutofit/>
          </a:bodyPr>
          <a:lstStyle/>
          <a:p>
            <a:r>
              <a:rPr lang="pt-BR" sz="8800" b="1" i="1" dirty="0"/>
              <a:t>Esperamos entrar na vida </a:t>
            </a:r>
          </a:p>
          <a:p>
            <a:r>
              <a:rPr lang="pt-BR" sz="8800" b="1" i="1" dirty="0"/>
              <a:t>eterna!</a:t>
            </a:r>
          </a:p>
        </p:txBody>
      </p:sp>
    </p:spTree>
    <p:extLst>
      <p:ext uri="{BB962C8B-B14F-4D97-AF65-F5344CB8AC3E}">
        <p14:creationId xmlns:p14="http://schemas.microsoft.com/office/powerpoint/2010/main" val="375110709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BF86F8-F4FF-8B31-F757-2D01FE4445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0734DFC3-2FE6-388C-C0E6-916A7C2A04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3459883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230D74-1ABD-74EC-4D83-9427548719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7FA1E8BD-1DD9-47C7-3E58-68FE3FF109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A todos dai a luz que não se apaga!</a:t>
            </a:r>
          </a:p>
        </p:txBody>
      </p:sp>
    </p:spTree>
    <p:extLst>
      <p:ext uri="{BB962C8B-B14F-4D97-AF65-F5344CB8AC3E}">
        <p14:creationId xmlns:p14="http://schemas.microsoft.com/office/powerpoint/2010/main" val="368318156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197BA3-DC92-6CAF-1405-617D8EC007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666F5004-3F73-9739-46A1-C4CFEB540A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0663917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9451" y="326571"/>
            <a:ext cx="8005899" cy="5995852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pt-BR" sz="8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Canto de Comunhão</a:t>
            </a:r>
          </a:p>
        </p:txBody>
      </p:sp>
    </p:spTree>
    <p:extLst>
      <p:ext uri="{BB962C8B-B14F-4D97-AF65-F5344CB8AC3E}">
        <p14:creationId xmlns:p14="http://schemas.microsoft.com/office/powerpoint/2010/main" val="172543328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/>
          </a:bodyPr>
          <a:lstStyle/>
          <a:p>
            <a:r>
              <a:rPr lang="pt-BR" sz="8800" b="1" i="1" dirty="0"/>
              <a:t>Eu sou o pão, que vem do céu,</a:t>
            </a:r>
          </a:p>
          <a:p>
            <a:r>
              <a:rPr lang="pt-BR" sz="8800" b="1" i="1" dirty="0"/>
              <a:t>Quem crer em mim, irá viver!</a:t>
            </a:r>
          </a:p>
        </p:txBody>
      </p:sp>
    </p:spTree>
    <p:extLst>
      <p:ext uri="{BB962C8B-B14F-4D97-AF65-F5344CB8AC3E}">
        <p14:creationId xmlns:p14="http://schemas.microsoft.com/office/powerpoint/2010/main" val="359430298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126461" y="162046"/>
            <a:ext cx="8891080" cy="6578388"/>
          </a:xfrm>
        </p:spPr>
        <p:txBody>
          <a:bodyPr>
            <a:noAutofit/>
          </a:bodyPr>
          <a:lstStyle/>
          <a:p>
            <a:r>
              <a:rPr lang="pt-BR" sz="6600" i="1" dirty="0"/>
              <a:t>Nós reconhecemos o Senhor, partindo o pão,</a:t>
            </a:r>
          </a:p>
          <a:p>
            <a:r>
              <a:rPr lang="pt-BR" sz="6600" i="1" dirty="0"/>
              <a:t>Mistério de amor,</a:t>
            </a:r>
          </a:p>
          <a:p>
            <a:r>
              <a:rPr lang="pt-BR" sz="6600" i="1" dirty="0"/>
              <a:t> a nossa refeição.</a:t>
            </a:r>
          </a:p>
        </p:txBody>
      </p:sp>
    </p:spTree>
    <p:extLst>
      <p:ext uri="{BB962C8B-B14F-4D97-AF65-F5344CB8AC3E}">
        <p14:creationId xmlns:p14="http://schemas.microsoft.com/office/powerpoint/2010/main" val="10375365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/>
          </a:bodyPr>
          <a:lstStyle/>
          <a:p>
            <a:r>
              <a:rPr lang="pt-BR" sz="8800" b="1" i="1" dirty="0"/>
              <a:t>Eu sou o pão, que vem do céu,</a:t>
            </a:r>
          </a:p>
          <a:p>
            <a:r>
              <a:rPr lang="pt-BR" sz="8800" b="1" i="1" dirty="0"/>
              <a:t>Quem crer em mim, irá viver!</a:t>
            </a:r>
          </a:p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5701120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1" y="352696"/>
            <a:ext cx="8451669" cy="6230983"/>
          </a:xfrm>
        </p:spPr>
        <p:txBody>
          <a:bodyPr anchor="ctr">
            <a:noAutofit/>
          </a:bodyPr>
          <a:lstStyle/>
          <a:p>
            <a:r>
              <a:rPr lang="pt-BR" sz="6600" b="1" i="1" dirty="0"/>
              <a:t>Que todo o povo santo se alegre em nosso Deus! Seu reino é glorioso e grande o seu poder!</a:t>
            </a:r>
          </a:p>
        </p:txBody>
      </p:sp>
    </p:spTree>
    <p:extLst>
      <p:ext uri="{BB962C8B-B14F-4D97-AF65-F5344CB8AC3E}">
        <p14:creationId xmlns:p14="http://schemas.microsoft.com/office/powerpoint/2010/main" val="134580262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/>
          </a:bodyPr>
          <a:lstStyle/>
          <a:p>
            <a:r>
              <a:rPr lang="pt-BR" sz="6600" i="1" dirty="0"/>
              <a:t>O Senhor Jesus no Sacramento nos deixou</a:t>
            </a:r>
          </a:p>
          <a:p>
            <a:r>
              <a:rPr lang="pt-BR" sz="6600" i="1" dirty="0"/>
              <a:t>Memorial da cruz: morte e ressurreição.</a:t>
            </a:r>
          </a:p>
        </p:txBody>
      </p:sp>
    </p:spTree>
    <p:extLst>
      <p:ext uri="{BB962C8B-B14F-4D97-AF65-F5344CB8AC3E}">
        <p14:creationId xmlns:p14="http://schemas.microsoft.com/office/powerpoint/2010/main" val="398129288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/>
          <a:lstStyle/>
          <a:p>
            <a:r>
              <a:rPr lang="pt-BR" sz="8800" b="1" i="1" dirty="0"/>
              <a:t>Eu sou o pão, que vem do céu,</a:t>
            </a:r>
          </a:p>
          <a:p>
            <a:r>
              <a:rPr lang="pt-BR" sz="8800" b="1" i="1" dirty="0"/>
              <a:t>Quem crer em mim, irá viver!</a:t>
            </a:r>
          </a:p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303868659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175098" y="165370"/>
            <a:ext cx="8852169" cy="6575064"/>
          </a:xfrm>
        </p:spPr>
        <p:txBody>
          <a:bodyPr>
            <a:noAutofit/>
          </a:bodyPr>
          <a:lstStyle/>
          <a:p>
            <a:r>
              <a:rPr lang="pt-BR" sz="6600" i="1" dirty="0"/>
              <a:t>Tão grande mistério adoramos, neste altar,</a:t>
            </a:r>
          </a:p>
          <a:p>
            <a:r>
              <a:rPr lang="pt-BR" sz="6600" i="1" dirty="0"/>
              <a:t>Que nossa fé sustente o nosso caminhar!</a:t>
            </a:r>
          </a:p>
        </p:txBody>
      </p:sp>
    </p:spTree>
    <p:extLst>
      <p:ext uri="{BB962C8B-B14F-4D97-AF65-F5344CB8AC3E}">
        <p14:creationId xmlns:p14="http://schemas.microsoft.com/office/powerpoint/2010/main" val="250278957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/>
          </a:bodyPr>
          <a:lstStyle/>
          <a:p>
            <a:r>
              <a:rPr lang="pt-BR" sz="8800" b="1" i="1" dirty="0"/>
              <a:t>Eu sou o pão, que vem do céu,</a:t>
            </a:r>
          </a:p>
          <a:p>
            <a:r>
              <a:rPr lang="pt-BR" sz="8800" b="1" i="1" dirty="0"/>
              <a:t>Quem crer em mim, irá viver!</a:t>
            </a:r>
          </a:p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238805345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FB731F-AFE0-0960-3C06-B7100150FB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FEE7DAF2-F177-9ACC-CF5C-7970EAF4CC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/>
          </a:bodyPr>
          <a:lstStyle/>
          <a:p>
            <a:r>
              <a:rPr lang="pt-BR" sz="6600" i="1" dirty="0"/>
              <a:t>Ao Povo de Deus, lá no deserto, sem pão, sem lar, Deus fez cair do céu comida salutar.</a:t>
            </a:r>
          </a:p>
        </p:txBody>
      </p:sp>
    </p:spTree>
    <p:extLst>
      <p:ext uri="{BB962C8B-B14F-4D97-AF65-F5344CB8AC3E}">
        <p14:creationId xmlns:p14="http://schemas.microsoft.com/office/powerpoint/2010/main" val="773067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32C96D-9166-FAA2-E2D6-8EE8E55B27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3AC04B05-D759-4852-A42A-E25FA2E428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/>
          </a:bodyPr>
          <a:lstStyle/>
          <a:p>
            <a:r>
              <a:rPr lang="pt-BR" sz="8800" b="1" i="1" dirty="0"/>
              <a:t>Eu sou o pão, que vem do céu,</a:t>
            </a:r>
          </a:p>
          <a:p>
            <a:r>
              <a:rPr lang="pt-BR" sz="8800" b="1" i="1" dirty="0"/>
              <a:t>Quem crer em mim, irá viver!</a:t>
            </a:r>
          </a:p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356418032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BD1244-61AA-7A33-BD33-3162B43088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BA1D8BF0-4C47-FF8C-AE6E-17A8E027FF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/>
          </a:bodyPr>
          <a:lstStyle/>
          <a:p>
            <a:r>
              <a:rPr lang="pt-BR" sz="6600" i="1" dirty="0"/>
              <a:t>Todos se assentaram, todos comeram, até fartar, Glória e louvor a Deus, que vem nos saciar!</a:t>
            </a:r>
          </a:p>
        </p:txBody>
      </p:sp>
    </p:spTree>
    <p:extLst>
      <p:ext uri="{BB962C8B-B14F-4D97-AF65-F5344CB8AC3E}">
        <p14:creationId xmlns:p14="http://schemas.microsoft.com/office/powerpoint/2010/main" val="344215541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870856-6076-7086-887D-9AE9F9B3A8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055AECAD-BCD5-CCAC-CACE-928574883E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/>
          </a:bodyPr>
          <a:lstStyle/>
          <a:p>
            <a:r>
              <a:rPr lang="pt-BR" sz="8800" b="1" i="1" dirty="0"/>
              <a:t>Eu sou o pão, que vem do céu,</a:t>
            </a:r>
          </a:p>
          <a:p>
            <a:r>
              <a:rPr lang="pt-BR" sz="8800" b="1" i="1" dirty="0"/>
              <a:t>Quem crer em mim, irá viver!</a:t>
            </a:r>
          </a:p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291472676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9451" y="326571"/>
            <a:ext cx="8005899" cy="5995852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endParaRPr lang="pt-BR" sz="8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51246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322" y="185196"/>
            <a:ext cx="8831483" cy="6493396"/>
          </a:xfrm>
        </p:spPr>
        <p:txBody>
          <a:bodyPr anchor="ctr">
            <a:noAutofit/>
          </a:bodyPr>
          <a:lstStyle/>
          <a:p>
            <a:r>
              <a:rPr lang="pt-BR" i="1" dirty="0"/>
              <a:t>Que o louvor se manifeste pela dança, Com o tambor e com a harpa agradecei</a:t>
            </a:r>
          </a:p>
          <a:p>
            <a:r>
              <a:rPr lang="pt-BR" i="1" dirty="0"/>
              <a:t>Este amor, que nosso Deus nos concedeu! Nossos erros, nossas faltas esqueceu.</a:t>
            </a:r>
            <a:endParaRPr lang="pt-BR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81520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09" y="352696"/>
            <a:ext cx="8543108" cy="6230983"/>
          </a:xfrm>
        </p:spPr>
        <p:txBody>
          <a:bodyPr anchor="ctr">
            <a:noAutofit/>
          </a:bodyPr>
          <a:lstStyle/>
          <a:p>
            <a:r>
              <a:rPr lang="pt-BR" sz="6600" b="1" i="1"/>
              <a:t>Que todo o povo santo se alegre em nosso Deus! Seu reino é glorioso e grande o seu poder!</a:t>
            </a:r>
            <a:endParaRPr lang="pt-BR" sz="6600" b="1" i="1" dirty="0"/>
          </a:p>
        </p:txBody>
      </p:sp>
    </p:spTree>
    <p:extLst>
      <p:ext uri="{BB962C8B-B14F-4D97-AF65-F5344CB8AC3E}">
        <p14:creationId xmlns:p14="http://schemas.microsoft.com/office/powerpoint/2010/main" val="30676757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1" y="352696"/>
            <a:ext cx="8451669" cy="6230983"/>
          </a:xfrm>
        </p:spPr>
        <p:txBody>
          <a:bodyPr anchor="ctr">
            <a:noAutofit/>
          </a:bodyPr>
          <a:lstStyle/>
          <a:p>
            <a:r>
              <a:rPr lang="pt-BR" i="1" dirty="0"/>
              <a:t>Poderosos de seus tronos destronou, Reis malvados, o seu braço castigou.</a:t>
            </a:r>
          </a:p>
          <a:p>
            <a:r>
              <a:rPr lang="pt-BR" i="1" dirty="0"/>
              <a:t>Seus amigos com doçura encantou, De alegria, povo santo, exultai!</a:t>
            </a:r>
            <a:endParaRPr lang="pt-BR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09647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281" y="352696"/>
            <a:ext cx="8735438" cy="6230983"/>
          </a:xfrm>
        </p:spPr>
        <p:txBody>
          <a:bodyPr anchor="ctr">
            <a:noAutofit/>
          </a:bodyPr>
          <a:lstStyle/>
          <a:p>
            <a:r>
              <a:rPr lang="pt-BR" sz="6600" b="1" i="1"/>
              <a:t>Que todo o povo santo se alegre em nosso Deus! Seu reino é glorioso e grande o seu poder!</a:t>
            </a:r>
            <a:endParaRPr lang="pt-BR" sz="6600" b="1" i="1" dirty="0"/>
          </a:p>
        </p:txBody>
      </p:sp>
    </p:spTree>
    <p:extLst>
      <p:ext uri="{BB962C8B-B14F-4D97-AF65-F5344CB8AC3E}">
        <p14:creationId xmlns:p14="http://schemas.microsoft.com/office/powerpoint/2010/main" val="381583515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3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1490</TotalTime>
  <Words>766</Words>
  <Application>Microsoft Office PowerPoint</Application>
  <PresentationFormat>Apresentação na tela (4:3)</PresentationFormat>
  <Paragraphs>68</Paragraphs>
  <Slides>58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4</vt:i4>
      </vt:variant>
      <vt:variant>
        <vt:lpstr>Títulos de slides</vt:lpstr>
      </vt:variant>
      <vt:variant>
        <vt:i4>58</vt:i4>
      </vt:variant>
    </vt:vector>
  </HeadingPairs>
  <TitlesOfParts>
    <vt:vector size="66" baseType="lpstr">
      <vt:lpstr>Arial</vt:lpstr>
      <vt:lpstr>Calibri</vt:lpstr>
      <vt:lpstr>Calibri Light</vt:lpstr>
      <vt:lpstr>Times New Roman</vt:lpstr>
      <vt:lpstr>Tema do Office</vt:lpstr>
      <vt:lpstr>Office Theme</vt:lpstr>
      <vt:lpstr>1_Tema do Office</vt:lpstr>
      <vt:lpstr>2_Tema do Office</vt:lpstr>
      <vt:lpstr>19° Domingo  Tempo Comum 09/08/2026</vt:lpstr>
      <vt:lpstr>Refrão Orante</vt:lpstr>
      <vt:lpstr>Apresentação do PowerPoint</vt:lpstr>
      <vt:lpstr>Canto de Abertura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Preces da Comunidade</vt:lpstr>
      <vt:lpstr>Apresentação do PowerPoint</vt:lpstr>
      <vt:lpstr>Preparação das Oferendas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Clara Passos</dc:creator>
  <cp:lastModifiedBy>Edilene</cp:lastModifiedBy>
  <cp:revision>138</cp:revision>
  <dcterms:created xsi:type="dcterms:W3CDTF">2021-02-27T18:57:26Z</dcterms:created>
  <dcterms:modified xsi:type="dcterms:W3CDTF">2026-06-25T22:32:14Z</dcterms:modified>
</cp:coreProperties>
</file>