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271" r:id="rId14"/>
    <p:sldId id="460" r:id="rId15"/>
    <p:sldId id="513" r:id="rId16"/>
    <p:sldId id="503" r:id="rId17"/>
    <p:sldId id="461" r:id="rId18"/>
    <p:sldId id="406" r:id="rId19"/>
    <p:sldId id="413" r:id="rId20"/>
    <p:sldId id="330" r:id="rId21"/>
    <p:sldId id="332" r:id="rId22"/>
    <p:sldId id="471" r:id="rId23"/>
    <p:sldId id="470" r:id="rId24"/>
    <p:sldId id="563" r:id="rId25"/>
    <p:sldId id="564" r:id="rId26"/>
    <p:sldId id="565" r:id="rId27"/>
    <p:sldId id="567" r:id="rId28"/>
    <p:sldId id="389" r:id="rId29"/>
    <p:sldId id="339" r:id="rId30"/>
    <p:sldId id="512" r:id="rId31"/>
    <p:sldId id="531" r:id="rId32"/>
    <p:sldId id="524" r:id="rId33"/>
    <p:sldId id="530" r:id="rId34"/>
    <p:sldId id="529" r:id="rId35"/>
    <p:sldId id="528" r:id="rId36"/>
    <p:sldId id="527" r:id="rId37"/>
    <p:sldId id="526" r:id="rId38"/>
    <p:sldId id="525" r:id="rId39"/>
    <p:sldId id="532" r:id="rId40"/>
    <p:sldId id="536" r:id="rId41"/>
    <p:sldId id="533" r:id="rId42"/>
    <p:sldId id="538" r:id="rId43"/>
    <p:sldId id="568" r:id="rId44"/>
    <p:sldId id="569" r:id="rId45"/>
    <p:sldId id="545" r:id="rId46"/>
    <p:sldId id="544" r:id="rId47"/>
    <p:sldId id="554" r:id="rId48"/>
    <p:sldId id="553" r:id="rId49"/>
    <p:sldId id="552" r:id="rId50"/>
    <p:sldId id="551" r:id="rId51"/>
    <p:sldId id="550" r:id="rId52"/>
    <p:sldId id="549" r:id="rId53"/>
    <p:sldId id="570" r:id="rId54"/>
    <p:sldId id="571" r:id="rId55"/>
    <p:sldId id="573" r:id="rId56"/>
    <p:sldId id="572" r:id="rId57"/>
    <p:sldId id="353" r:id="rId5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25/06/2026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18° Domingo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/>
              <a:t>02</a:t>
            </a: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/08/2026</a:t>
            </a:r>
            <a:endParaRPr lang="pt-BR" sz="7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5370" y="326570"/>
            <a:ext cx="8793803" cy="6259055"/>
          </a:xfrm>
        </p:spPr>
        <p:txBody>
          <a:bodyPr anchor="ctr">
            <a:normAutofit/>
          </a:bodyPr>
          <a:lstStyle/>
          <a:p>
            <a:r>
              <a:rPr lang="pt-BR" sz="9000" b="1" i="1" dirty="0"/>
              <a:t>Vós abris a vossa mão e saciais os vossos filhos.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fontScale="92500"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O homem não vive somente de pão,</a:t>
            </a:r>
          </a:p>
          <a:p>
            <a:r>
              <a:rPr lang="pt-BR" sz="6600" i="1" dirty="0"/>
              <a:t>mas vive de toda palavra que sai da boca de Deus,</a:t>
            </a:r>
          </a:p>
          <a:p>
            <a:r>
              <a:rPr lang="pt-BR" sz="6600" i="1" dirty="0"/>
              <a:t>e não só de pão. Amém. Aleluia, aleluia! 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9"/>
            <a:ext cx="7886700" cy="750816"/>
          </a:xfrm>
        </p:spPr>
        <p:txBody>
          <a:bodyPr>
            <a:normAutofit/>
          </a:bodyPr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5" y="1194320"/>
            <a:ext cx="7992836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Mostrai-nos Senhor, o vosso Amor!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529817"/>
          </a:xfrm>
        </p:spPr>
        <p:txBody>
          <a:bodyPr/>
          <a:lstStyle/>
          <a:p>
            <a:pPr algn="ctr"/>
            <a:r>
              <a:rPr lang="pt-B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67789" y="1040860"/>
            <a:ext cx="8608422" cy="5582596"/>
          </a:xfrm>
        </p:spPr>
        <p:txBody>
          <a:bodyPr>
            <a:norm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009" y="326571"/>
            <a:ext cx="8764621" cy="6268782"/>
          </a:xfrm>
        </p:spPr>
        <p:txBody>
          <a:bodyPr anchor="ctr">
            <a:noAutofit/>
          </a:bodyPr>
          <a:lstStyle/>
          <a:p>
            <a:r>
              <a:rPr lang="pt-BR" i="1" dirty="0"/>
              <a:t>Deus criou este mundo para todos, Quem tem mais é chamado a repartir</a:t>
            </a:r>
          </a:p>
          <a:p>
            <a:r>
              <a:rPr lang="pt-BR" i="1" dirty="0"/>
              <a:t>Com os outros o pão, a instrução, E o progresso, fazer o irmão sorrir.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6278"/>
          </a:xfrm>
        </p:spPr>
        <p:txBody>
          <a:bodyPr/>
          <a:lstStyle/>
          <a:p>
            <a:pPr algn="ctr"/>
            <a:r>
              <a:rPr lang="pt-B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Orante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1557" y="1138135"/>
            <a:ext cx="8589524" cy="5564221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pt-BR" sz="6600" b="1" i="1" dirty="0"/>
              <a:t>Bendito seja Deus, ele escuta a minha voz!</a:t>
            </a:r>
          </a:p>
          <a:p>
            <a:pPr marL="0" indent="0" algn="ctr">
              <a:buNone/>
            </a:pPr>
            <a:r>
              <a:rPr lang="pt-BR" sz="6600" b="1" i="1" dirty="0"/>
              <a:t>O Senhor é minha força, confia meu coração!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0E854-28CD-C2F7-658E-3F646BA73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1DE1096-DD0C-C15C-09D3-DE58DF59B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i="1" dirty="0"/>
              <a:t>Mas, acima de alguém que tem riquezas, está o homem que cresce em seu valor,</a:t>
            </a:r>
          </a:p>
          <a:p>
            <a:r>
              <a:rPr lang="pt-BR" i="1" dirty="0"/>
              <a:t>E, liberto, caminha para Deus, Repartindo com todos o amor.</a:t>
            </a:r>
          </a:p>
        </p:txBody>
      </p:sp>
    </p:spTree>
    <p:extLst>
      <p:ext uri="{BB962C8B-B14F-4D97-AF65-F5344CB8AC3E}">
        <p14:creationId xmlns:p14="http://schemas.microsoft.com/office/powerpoint/2010/main" val="4264604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C379C-7AE3-C25D-3B98-1268765E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C3EF2D-65F4-AEFE-FC81-B9BE2549E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5694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49178-D9F4-A541-3C66-36919C449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85BA6B-6AAC-368B-07FE-57F1D99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i="1" dirty="0"/>
              <a:t>No desejo de sempre repartirmos Nossos bens, elevemos nossa voz.</a:t>
            </a:r>
          </a:p>
          <a:p>
            <a:r>
              <a:rPr lang="pt-BR" i="1" dirty="0"/>
              <a:t>Ao trazer pão e vinho para o altar, Em que Deus vai se dar a todos nós.</a:t>
            </a:r>
          </a:p>
        </p:txBody>
      </p:sp>
    </p:spTree>
    <p:extLst>
      <p:ext uri="{BB962C8B-B14F-4D97-AF65-F5344CB8AC3E}">
        <p14:creationId xmlns:p14="http://schemas.microsoft.com/office/powerpoint/2010/main" val="1420080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5DF84-D613-98C9-91B4-1D6C1A987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3CAB00-1618-DCDE-6747-66C10078E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b="1" i="1" dirty="0"/>
              <a:t>Os cristãos tinham tudo em comum, Dividiam seus bens com alegria. Deus espera que os dons de cada um, Se repartam com amor no dia a dia!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8702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9714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14009" y="87550"/>
            <a:ext cx="8754893" cy="6467796"/>
          </a:xfrm>
        </p:spPr>
        <p:txBody>
          <a:bodyPr>
            <a:normAutofit fontScale="55000" lnSpcReduction="20000"/>
          </a:bodyPr>
          <a:lstStyle/>
          <a:p>
            <a:r>
              <a:rPr lang="pt-BR" sz="141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uma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56278"/>
          </a:xfrm>
        </p:spPr>
        <p:txBody>
          <a:bodyPr>
            <a:normAutofit/>
          </a:bodyPr>
          <a:lstStyle/>
          <a:p>
            <a:pPr algn="ctr"/>
            <a:r>
              <a:rPr lang="pt-B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245" y="1021406"/>
            <a:ext cx="8512935" cy="5533940"/>
          </a:xfrm>
        </p:spPr>
        <p:txBody>
          <a:bodyPr>
            <a:normAutofit/>
          </a:bodyPr>
          <a:lstStyle/>
          <a:p>
            <a:r>
              <a:rPr lang="pt-BR" i="1" dirty="0"/>
              <a:t>Cantai Salmos ao Senhor e nosso Deus, Aclamai o seu louvor em assembleia!</a:t>
            </a:r>
          </a:p>
          <a:p>
            <a:r>
              <a:rPr lang="pt-BR" i="1" dirty="0"/>
              <a:t>Israel se alegre em Deus, seu Criador. Exultai, vós todos, Filhos de Sião!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FF951-9065-C3A4-57A3-8D144442F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CDBBBCB-4D7E-91A3-394D-2EF14B29E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Concedei-lhes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1045632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DAC06-3520-6398-D85E-294344980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855AAE16-9430-A51B-61DC-ED11A34A7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3545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7200" b="1" i="1" dirty="0"/>
              <a:t>Eu sou o pão, que vem do céu, Quem crer em mim, irá viver!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26461" y="360608"/>
            <a:ext cx="8891080" cy="6379826"/>
          </a:xfrm>
        </p:spPr>
        <p:txBody>
          <a:bodyPr>
            <a:noAutofit/>
          </a:bodyPr>
          <a:lstStyle/>
          <a:p>
            <a:r>
              <a:rPr lang="pt-BR" sz="6600" i="1" dirty="0"/>
              <a:t>Nós reconhecemos o Senhor, partindo o pão,</a:t>
            </a:r>
          </a:p>
          <a:p>
            <a:r>
              <a:rPr lang="pt-BR" sz="6600" i="1" dirty="0"/>
              <a:t>Mistério de amor, a nossa refeição. 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7200" b="1" i="1" dirty="0"/>
              <a:t>Eu sou o pão, que vem do céu, 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i="1" dirty="0"/>
              <a:t>O Senhor Jesus no Sacramento nos deixou</a:t>
            </a:r>
          </a:p>
          <a:p>
            <a:r>
              <a:rPr lang="pt-BR" sz="6600" i="1" dirty="0"/>
              <a:t>Memorial da cruz: morte e ressurreição.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sz="7200" b="1" i="1" dirty="0"/>
              <a:t>Eu sou o pão, que vem do céu, 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5098" y="165370"/>
            <a:ext cx="8852169" cy="6575064"/>
          </a:xfrm>
        </p:spPr>
        <p:txBody>
          <a:bodyPr>
            <a:noAutofit/>
          </a:bodyPr>
          <a:lstStyle/>
          <a:p>
            <a:r>
              <a:rPr lang="pt-BR" sz="6600" i="1" dirty="0"/>
              <a:t>Tão grande mistério adoramos, neste altar,</a:t>
            </a:r>
          </a:p>
          <a:p>
            <a:r>
              <a:rPr lang="pt-BR" sz="6600" i="1" dirty="0"/>
              <a:t>Que nossa fé sustente o nosso caminhar!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7200" b="1" i="1" dirty="0"/>
              <a:t>Eu sou o pão, que vem do céu, 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Que todo o povo santo se alegre em nosso Deus!</a:t>
            </a:r>
          </a:p>
          <a:p>
            <a:r>
              <a:rPr lang="pt-BR" sz="6600" b="1" i="1" dirty="0"/>
              <a:t>Seu reino é glorioso e grande o seu poder!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8B481-C6C3-9B5D-8A0B-E56A52737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96A45B88-4980-328D-D9FA-530AA3379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Ao Povo de Deus, lá no deserto, sem pão, sem lar,</a:t>
            </a:r>
          </a:p>
          <a:p>
            <a:r>
              <a:rPr lang="pt-BR" i="1" dirty="0"/>
              <a:t>Deus fez cair do céu comida salutar.</a:t>
            </a:r>
          </a:p>
        </p:txBody>
      </p:sp>
    </p:spTree>
    <p:extLst>
      <p:ext uri="{BB962C8B-B14F-4D97-AF65-F5344CB8AC3E}">
        <p14:creationId xmlns:p14="http://schemas.microsoft.com/office/powerpoint/2010/main" val="10608880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2039-3463-4A17-F94B-49F6925EF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60EB4B78-F4C5-AE55-A86B-A13F97EC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 dirty="0"/>
              <a:t>Eu sou o pão, que vem do céu, 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8022394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890C8-B133-CA97-373E-4C1EC32FE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E94D8342-328B-C9F1-ADB4-BBA8D9537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Todos se assentaram, todos comeram, até fartar,</a:t>
            </a:r>
          </a:p>
          <a:p>
            <a:r>
              <a:rPr lang="pt-BR" i="1" dirty="0"/>
              <a:t>Glória e louvor a Deus, que vem nos saciar!</a:t>
            </a:r>
          </a:p>
        </p:txBody>
      </p:sp>
    </p:spTree>
    <p:extLst>
      <p:ext uri="{BB962C8B-B14F-4D97-AF65-F5344CB8AC3E}">
        <p14:creationId xmlns:p14="http://schemas.microsoft.com/office/powerpoint/2010/main" val="28491643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10276-747D-4989-E311-F8FAB29C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F0790411-C46A-9FFA-D009-8C3A42934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sz="6600" b="1" i="1" dirty="0"/>
              <a:t>Eu sou o pão, que vem do céu, Quem crer em mim, irá viver!</a:t>
            </a:r>
          </a:p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5172972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5400" i="1" dirty="0"/>
              <a:t>Que o louvor se manifeste pela dança, Com o tambor e com a harpa agradecei</a:t>
            </a:r>
          </a:p>
          <a:p>
            <a:r>
              <a:rPr lang="pt-BR" sz="5400" i="1" dirty="0"/>
              <a:t>Este amor, que nosso Deus nos concedeu! Nossos erros, nossas faltas esqueceu.</a:t>
            </a:r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Que todo o povo santo se alegre em nosso Deus!</a:t>
            </a:r>
          </a:p>
          <a:p>
            <a:r>
              <a:rPr lang="pt-BR" sz="6600" b="1" i="1"/>
              <a:t>Seu reino é glorioso e grande o seu poder!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5400" i="1" dirty="0"/>
              <a:t>Poderosos de seus tronos destronou, Reis malvados, o seu braço castigou.</a:t>
            </a:r>
          </a:p>
          <a:p>
            <a:r>
              <a:rPr lang="pt-BR" sz="5400" i="1" dirty="0"/>
              <a:t>Seus amigos com doçura encantou, De alegria, povo santo, exultai!</a:t>
            </a:r>
            <a:endParaRPr lang="pt-BR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281" y="352696"/>
            <a:ext cx="8735438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Que todo o povo santo se alegre em nosso Deus!</a:t>
            </a:r>
          </a:p>
          <a:p>
            <a:r>
              <a:rPr lang="pt-BR" sz="6600" b="1" i="1"/>
              <a:t>Seu reino é glorioso e grande o seu poder!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</TotalTime>
  <Words>741</Words>
  <Application>Microsoft Office PowerPoint</Application>
  <PresentationFormat>Apresentação na tela (4:3)</PresentationFormat>
  <Paragraphs>64</Paragraphs>
  <Slides>54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54</vt:i4>
      </vt:variant>
    </vt:vector>
  </HeadingPairs>
  <TitlesOfParts>
    <vt:vector size="62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18° Domingo  Tempo Comum 02/08/2026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137</cp:revision>
  <dcterms:created xsi:type="dcterms:W3CDTF">2021-02-27T18:57:26Z</dcterms:created>
  <dcterms:modified xsi:type="dcterms:W3CDTF">2026-06-25T17:34:05Z</dcterms:modified>
</cp:coreProperties>
</file>