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66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567" r:id="rId24"/>
    <p:sldId id="568" r:id="rId25"/>
    <p:sldId id="389" r:id="rId26"/>
    <p:sldId id="339" r:id="rId27"/>
    <p:sldId id="512" r:id="rId28"/>
    <p:sldId id="531" r:id="rId29"/>
    <p:sldId id="524" r:id="rId30"/>
    <p:sldId id="530" r:id="rId31"/>
    <p:sldId id="529" r:id="rId32"/>
    <p:sldId id="528" r:id="rId33"/>
    <p:sldId id="527" r:id="rId34"/>
    <p:sldId id="526" r:id="rId35"/>
    <p:sldId id="525" r:id="rId36"/>
    <p:sldId id="532" r:id="rId37"/>
    <p:sldId id="536" r:id="rId38"/>
    <p:sldId id="535" r:id="rId39"/>
    <p:sldId id="534" r:id="rId40"/>
    <p:sldId id="533" r:id="rId41"/>
    <p:sldId id="538" r:id="rId42"/>
    <p:sldId id="545" r:id="rId43"/>
    <p:sldId id="544" r:id="rId44"/>
    <p:sldId id="554" r:id="rId45"/>
    <p:sldId id="553" r:id="rId46"/>
    <p:sldId id="552" r:id="rId47"/>
    <p:sldId id="551" r:id="rId48"/>
    <p:sldId id="550" r:id="rId49"/>
    <p:sldId id="549" r:id="rId50"/>
    <p:sldId id="569" r:id="rId51"/>
    <p:sldId id="570" r:id="rId52"/>
    <p:sldId id="353" r:id="rId5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17° 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26/07/2026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EE036-3050-9DA7-C6F0-80745C0D2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840D91-900D-F667-745E-21871DC3A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52696"/>
            <a:ext cx="873543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Poderosos de seus tronos destronou, Reis malvados, o seu braço castigou.</a:t>
            </a:r>
          </a:p>
          <a:p>
            <a:r>
              <a:rPr lang="pt-BR" i="1" dirty="0"/>
              <a:t>Seus amigos com doçura encantou, De alegria, povo santo, exultai!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320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9000" b="1" i="1" dirty="0"/>
              <a:t>Como eu amo, Senhor, a vossa lei, vossa palavra!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621" y="231494"/>
            <a:ext cx="8738886" cy="6504972"/>
          </a:xfrm>
        </p:spPr>
        <p:txBody>
          <a:bodyPr anchor="ctr">
            <a:normAutofit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te louvo, ó Pai, Santo, Deus do céu, Senhor da terra: os mistérios do teu Reino aos pequenos, Pai, revelas!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770" y="1194319"/>
            <a:ext cx="8634713" cy="539309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Senhor, dai-nos um coração sábio e inteligente!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8"/>
            <a:ext cx="7886700" cy="665020"/>
          </a:xfrm>
        </p:spPr>
        <p:txBody>
          <a:bodyPr/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322" y="1214845"/>
            <a:ext cx="8900931" cy="5475321"/>
          </a:xfrm>
        </p:spPr>
        <p:txBody>
          <a:bodyPr>
            <a:noAutofit/>
          </a:bodyPr>
          <a:lstStyle/>
          <a:p>
            <a:r>
              <a:rPr lang="pt-BR" sz="5400" i="1" dirty="0"/>
              <a:t>A mesa santa que preparamos, Mãos que se elevam a ti, ó Senhor. O pão e o vinho, frutos da terra, Duro trabalho, carinho e amor. </a:t>
            </a:r>
          </a:p>
          <a:p>
            <a:r>
              <a:rPr lang="pt-BR" sz="5400" i="1" dirty="0"/>
              <a:t>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  <a:p>
            <a:r>
              <a:rPr lang="pt-BR" sz="5400" i="1" dirty="0"/>
              <a:t>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sz="7200" b="1" i="1" dirty="0"/>
              <a:t>É bom confiar em Deus, é bom confiar. É bom esperar sempre no Senhor.</a:t>
            </a:r>
          </a:p>
          <a:p>
            <a:pPr marL="0" indent="0" algn="ctr">
              <a:buNone/>
            </a:pP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5500" i="1" dirty="0"/>
              <a:t>Flores, espinhos, dor e alegria,</a:t>
            </a:r>
          </a:p>
          <a:p>
            <a:r>
              <a:rPr lang="pt-BR" sz="5500" i="1" dirty="0"/>
              <a:t>Pais, mães e filhos diante do altar. A nossa oferta em nova festa, A nossa dor vem, Senhor, transformar! Ô ô </a:t>
            </a:r>
            <a:r>
              <a:rPr lang="pt-BR" sz="5500" i="1" dirty="0" err="1"/>
              <a:t>ô</a:t>
            </a:r>
            <a:r>
              <a:rPr lang="pt-BR" sz="55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4188019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5400" i="1" dirty="0"/>
              <a:t>A vida nova, nova família,</a:t>
            </a:r>
          </a:p>
          <a:p>
            <a:r>
              <a:rPr lang="pt-BR" sz="5400" i="1" dirty="0"/>
              <a:t>Que celebramos, aqui tem lugar. Tua bondade vem com fartura, É só saber, reunir, partilhar. 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1296531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 fontScale="55000" lnSpcReduction="20000"/>
          </a:bodyPr>
          <a:lstStyle/>
          <a:p>
            <a:r>
              <a:rPr lang="pt-BR" sz="141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uma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Fazei de nós uma perfeita oferenda!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i="1" dirty="0"/>
              <a:t>Cantai Salmos ao Senhor e nosso Deus, Aclamai o seu louvor em assembleia!</a:t>
            </a:r>
          </a:p>
          <a:p>
            <a:r>
              <a:rPr lang="pt-BR" i="1" dirty="0"/>
              <a:t>Israel se alegre em Deus, seu Criador. Exultai, vós todos, Filhos de Sião!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20000"/>
          </a:bodyPr>
          <a:lstStyle/>
          <a:p>
            <a:r>
              <a:rPr lang="pt-BR" b="1" i="1" dirty="0"/>
              <a:t>Quando os tempos chegarem ao fim,</a:t>
            </a:r>
          </a:p>
          <a:p>
            <a:r>
              <a:rPr lang="pt-BR" b="1" i="1" dirty="0"/>
              <a:t>enviados, os anjos virão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360608"/>
            <a:ext cx="8891080" cy="6379826"/>
          </a:xfrm>
        </p:spPr>
        <p:txBody>
          <a:bodyPr>
            <a:noAutofit/>
          </a:bodyPr>
          <a:lstStyle/>
          <a:p>
            <a:r>
              <a:rPr lang="pt-BR" sz="6600" i="1" dirty="0"/>
              <a:t>Feliz quem anda  com a verdade, na lei de Deus, com integridade! Feliz quem guarda seu mandamento no coração, no pensamento!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10000"/>
          </a:bodyPr>
          <a:lstStyle/>
          <a:p>
            <a:endParaRPr lang="pt-BR" b="1" i="1" dirty="0"/>
          </a:p>
          <a:p>
            <a:r>
              <a:rPr lang="pt-BR" b="1" i="1" dirty="0"/>
              <a:t>Quando os tempos chegarem ao fim,</a:t>
            </a:r>
          </a:p>
          <a:p>
            <a:r>
              <a:rPr lang="pt-BR" b="1" i="1" dirty="0"/>
              <a:t>enviados, os anjos virão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Ah! Quem me dera, que, em meu andar,</a:t>
            </a:r>
          </a:p>
          <a:p>
            <a:r>
              <a:rPr lang="pt-BR" sz="6600" i="1" dirty="0"/>
              <a:t>teus mandamentos possa eu guardar! Se os mandamentos obedecer,</a:t>
            </a:r>
          </a:p>
          <a:p>
            <a:r>
              <a:rPr lang="pt-BR" sz="6600" i="1" dirty="0"/>
              <a:t>não vai o mal acontecer!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10000"/>
          </a:bodyPr>
          <a:lstStyle/>
          <a:p>
            <a:endParaRPr lang="pt-BR" b="1" i="1" dirty="0"/>
          </a:p>
          <a:p>
            <a:r>
              <a:rPr lang="pt-BR" b="1" i="1" dirty="0"/>
              <a:t>Quando os tempos chegarem ao fim,</a:t>
            </a:r>
          </a:p>
          <a:p>
            <a:r>
              <a:rPr lang="pt-BR" b="1" i="1" dirty="0"/>
              <a:t>enviados, os anjos virão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6600" i="1" dirty="0"/>
              <a:t>Quando tuas leis eu aprender, vou te louvar e agradecer! Eu vou guardar teu mandamento,</a:t>
            </a:r>
          </a:p>
          <a:p>
            <a:r>
              <a:rPr lang="pt-BR" sz="6600" i="1" dirty="0"/>
              <a:t>mas, não me deixes no esquecimento.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10000"/>
          </a:bodyPr>
          <a:lstStyle/>
          <a:p>
            <a:endParaRPr lang="pt-BR" b="1" i="1" dirty="0"/>
          </a:p>
          <a:p>
            <a:r>
              <a:rPr lang="pt-BR" b="1" i="1" dirty="0"/>
              <a:t>Quando os tempos chegarem ao fim,</a:t>
            </a:r>
          </a:p>
          <a:p>
            <a:r>
              <a:rPr lang="pt-BR" b="1" i="1" dirty="0"/>
              <a:t>enviados, os anjos virão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DE3F-E348-C923-CD62-E8388D7A5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19965F4-77B5-66B0-26E5-AAF7F10DE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5" y="360608"/>
            <a:ext cx="8877783" cy="6379826"/>
          </a:xfrm>
        </p:spPr>
        <p:txBody>
          <a:bodyPr>
            <a:noAutofit/>
          </a:bodyPr>
          <a:lstStyle/>
          <a:p>
            <a:r>
              <a:rPr lang="pt-BR" sz="6600" i="1" dirty="0"/>
              <a:t>Os que as maldades sabem evitar, a estrada certa vão encontrar!</a:t>
            </a:r>
          </a:p>
          <a:p>
            <a:r>
              <a:rPr lang="pt-BR" sz="6600" i="1" dirty="0"/>
              <a:t>Senhor, tu deste os teus mandados, para que sejam sempre guardados!</a:t>
            </a:r>
          </a:p>
        </p:txBody>
      </p:sp>
    </p:spTree>
    <p:extLst>
      <p:ext uri="{BB962C8B-B14F-4D97-AF65-F5344CB8AC3E}">
        <p14:creationId xmlns:p14="http://schemas.microsoft.com/office/powerpoint/2010/main" val="3973769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7182D-7D5D-A5AF-2B60-729A97882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C72166C-BA19-134B-D05D-C204B126C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85000" lnSpcReduction="10000"/>
          </a:bodyPr>
          <a:lstStyle/>
          <a:p>
            <a:endParaRPr lang="pt-BR" b="1" i="1" dirty="0"/>
          </a:p>
          <a:p>
            <a:r>
              <a:rPr lang="pt-BR" b="1" i="1" dirty="0"/>
              <a:t>Quando os tempos chegarem ao fim,</a:t>
            </a:r>
          </a:p>
          <a:p>
            <a:r>
              <a:rPr lang="pt-BR" b="1" i="1" dirty="0"/>
              <a:t>enviados, os anjos virão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r>
              <a:rPr lang="pt-BR" b="1" i="1" dirty="0"/>
              <a:t>Separar os que mal procederam</a:t>
            </a:r>
          </a:p>
          <a:p>
            <a:r>
              <a:rPr lang="pt-BR" b="1" i="1" dirty="0"/>
              <a:t>acolhendo os justos e bons.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2068942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Que todo o povo santo se alegre em nosso Deus! Seu reino é glorioso e grande o seu poder!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Que o louvor se manifeste pela dança, Com o tambor e com a harpa agradecei</a:t>
            </a:r>
          </a:p>
          <a:p>
            <a:r>
              <a:rPr lang="pt-BR" i="1" dirty="0"/>
              <a:t>Este amor, que nosso Deus nos concedeu! Nossos erros, nossas faltas esqueceu.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Que todo o povo santo se alegre em nosso Deus! Seu reino é glorioso e grande o seu poder!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Poderosos de seus tronos destronou, Reis malvados, o seu braço castigou.</a:t>
            </a:r>
          </a:p>
          <a:p>
            <a:r>
              <a:rPr lang="pt-BR" i="1" dirty="0"/>
              <a:t>Seus amigos com doçura encantou, De alegria, povo santo, exultai!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52696"/>
            <a:ext cx="8735438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Que todo o povo santo se alegre em nosso Deus! Seu reino é glorioso e grande o seu poder!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764</Words>
  <Application>Microsoft Office PowerPoint</Application>
  <PresentationFormat>Apresentação na tela (4:3)</PresentationFormat>
  <Paragraphs>83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49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17° Domingo  Tempo Comum 26/07/2026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138</cp:revision>
  <dcterms:created xsi:type="dcterms:W3CDTF">2021-02-27T18:57:26Z</dcterms:created>
  <dcterms:modified xsi:type="dcterms:W3CDTF">2026-06-25T15:48:06Z</dcterms:modified>
</cp:coreProperties>
</file>