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567" r:id="rId23"/>
    <p:sldId id="568" r:id="rId24"/>
    <p:sldId id="569" r:id="rId25"/>
    <p:sldId id="389" r:id="rId26"/>
    <p:sldId id="339" r:id="rId27"/>
    <p:sldId id="531" r:id="rId28"/>
    <p:sldId id="524" r:id="rId29"/>
    <p:sldId id="530" r:id="rId30"/>
    <p:sldId id="529" r:id="rId31"/>
    <p:sldId id="528" r:id="rId32"/>
    <p:sldId id="527" r:id="rId33"/>
    <p:sldId id="526" r:id="rId34"/>
    <p:sldId id="525" r:id="rId35"/>
    <p:sldId id="532" r:id="rId36"/>
    <p:sldId id="536" r:id="rId37"/>
    <p:sldId id="533" r:id="rId38"/>
    <p:sldId id="538" r:id="rId39"/>
    <p:sldId id="537" r:id="rId40"/>
    <p:sldId id="539" r:id="rId41"/>
    <p:sldId id="545" r:id="rId42"/>
    <p:sldId id="544" r:id="rId43"/>
    <p:sldId id="554" r:id="rId44"/>
    <p:sldId id="553" r:id="rId45"/>
    <p:sldId id="552" r:id="rId46"/>
    <p:sldId id="551" r:id="rId47"/>
    <p:sldId id="550" r:id="rId48"/>
    <p:sldId id="549" r:id="rId49"/>
    <p:sldId id="555" r:id="rId50"/>
    <p:sldId id="556" r:id="rId51"/>
    <p:sldId id="353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16º 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19/07/2026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endParaRPr lang="pt-BR" sz="6600" b="1" i="1" dirty="0"/>
          </a:p>
          <a:p>
            <a:r>
              <a:rPr lang="pt-BR" sz="6600" b="1" i="1" dirty="0"/>
              <a:t>É Deus quem me abriga, o Senhor quem sustenta a minha vida! De todo o meu coração, porque és bom, vou fazer-te a oblação.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Ó Senhor, vós sois bom, sois clemente e fiel!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3"/>
            <a:ext cx="8669383" cy="6163187"/>
          </a:xfrm>
        </p:spPr>
        <p:txBody>
          <a:bodyPr anchor="ctr">
            <a:normAutofit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te louvo, ó Pai, Santo, Deus do céu, Senhor da terra:</a:t>
            </a:r>
          </a:p>
          <a:p>
            <a:r>
              <a:rPr lang="pt-BR" sz="6600" i="1" dirty="0"/>
              <a:t>os mistérios do teu Reino aos pequenos, Pai, revelas!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632237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983848"/>
            <a:ext cx="8343693" cy="544307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200" b="1" i="1" dirty="0"/>
              <a:t>Senhor, mostrai-nos  vossa força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8"/>
            <a:ext cx="7886700" cy="665020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322" y="1214845"/>
            <a:ext cx="8900931" cy="5475321"/>
          </a:xfrm>
        </p:spPr>
        <p:txBody>
          <a:bodyPr>
            <a:noAutofit/>
          </a:bodyPr>
          <a:lstStyle/>
          <a:p>
            <a:r>
              <a:rPr lang="pt-BR" sz="5400" i="1" dirty="0"/>
              <a:t>A mesa santa que preparamos, Mãos que se elevam a ti, ó Senhor. O pão e o vinho, frutos da terra, Duro trabalho, carinho e amor. </a:t>
            </a:r>
          </a:p>
          <a:p>
            <a:r>
              <a:rPr lang="pt-BR" sz="5400" i="1" dirty="0"/>
              <a:t>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  <a:p>
            <a:r>
              <a:rPr lang="pt-BR" sz="5400" i="1" dirty="0"/>
              <a:t>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3471651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3620" y="1287624"/>
            <a:ext cx="8738886" cy="5390968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bom confiar em Deus, é bom confiar. É bom esperar sempre no Senhor.</a:t>
            </a:r>
          </a:p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5500" i="1" dirty="0"/>
              <a:t>Flores, espinhos, dor e alegria,</a:t>
            </a:r>
          </a:p>
          <a:p>
            <a:r>
              <a:rPr lang="pt-BR" sz="5500" i="1" dirty="0"/>
              <a:t>Pais, mães e filhos diante do altar. A nossa oferta em nova festa, A nossa dor vem, Senhor, transformar! Ô ô </a:t>
            </a:r>
            <a:r>
              <a:rPr lang="pt-BR" sz="5500" i="1" dirty="0" err="1"/>
              <a:t>ô</a:t>
            </a:r>
            <a:r>
              <a:rPr lang="pt-BR" sz="55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2914997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5400" i="1" dirty="0"/>
              <a:t>A vida nova, nova família,</a:t>
            </a:r>
          </a:p>
          <a:p>
            <a:r>
              <a:rPr lang="pt-BR" sz="5400" i="1" dirty="0"/>
              <a:t>Que celebramos, aqui tem lugar. Tua bondade vem com fartura, É só saber, reunir, partilhar. 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940689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200" b="1" i="1" dirty="0"/>
              <a:t>Anunciamos, Senhor, a vossa morte e proclamamos a vossa ressurreição.Vinde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3621" y="360608"/>
            <a:ext cx="8738560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Concedei-lhes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3614181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322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15747" y="360608"/>
            <a:ext cx="8871499" cy="6379826"/>
          </a:xfrm>
        </p:spPr>
        <p:txBody>
          <a:bodyPr>
            <a:normAutofit fontScale="92500" lnSpcReduction="10000"/>
          </a:bodyPr>
          <a:lstStyle/>
          <a:p>
            <a:r>
              <a:rPr lang="pt-BR" sz="6600" b="1" i="1" dirty="0"/>
              <a:t>Quem pertence ao Reino de Deus é a boa semente, é farol. Quando os tempos chegarem ao fim,</a:t>
            </a:r>
          </a:p>
          <a:p>
            <a:r>
              <a:rPr lang="pt-BR" sz="6600" b="1" i="1" dirty="0"/>
              <a:t>os fiéis brilharão como sol. Quando os tempos chegarem ao fim os fiéis brilharão como sol.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99744"/>
          </a:xfrm>
        </p:spPr>
        <p:txBody>
          <a:bodyPr>
            <a:normAutofit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284052"/>
            <a:ext cx="8512935" cy="5382966"/>
          </a:xfrm>
        </p:spPr>
        <p:txBody>
          <a:bodyPr>
            <a:noAutofit/>
          </a:bodyPr>
          <a:lstStyle/>
          <a:p>
            <a:r>
              <a:rPr lang="pt-BR" b="1" i="1" dirty="0"/>
              <a:t>É Deus quem me abriga,</a:t>
            </a:r>
          </a:p>
          <a:p>
            <a:r>
              <a:rPr lang="pt-BR" b="1" i="1" dirty="0"/>
              <a:t>o Senhor quem sustenta a minha vida! De todo o meu coração, porque és bom, vou fazer-te a oblação.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Feliz quem anda com a verdade, na lei de Deus, com integridade!</a:t>
            </a:r>
          </a:p>
          <a:p>
            <a:r>
              <a:rPr lang="pt-BR" i="1" dirty="0"/>
              <a:t>Feliz quem guarda seu mandamento no coração, no pensamento!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sz="6600" b="1" i="1"/>
              <a:t>Quem pertence ao Reino de Deus é a boa semente, é farol. Quando os tempos chegarem ao fim,</a:t>
            </a:r>
          </a:p>
          <a:p>
            <a:r>
              <a:rPr lang="pt-BR" sz="6600" b="1" i="1"/>
              <a:t>os fiéis brilharão como sol. Quando os tempos chegarem ao fim os fiéis brilharão como sol.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Ah! Quem me dera, que, em meu andar, teus mandamentos possa eu guardar!  Se os mandamentos obedecer,</a:t>
            </a:r>
          </a:p>
          <a:p>
            <a:r>
              <a:rPr lang="pt-BR" i="1" dirty="0"/>
              <a:t>não vai o mal acontecer!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92500" lnSpcReduction="10000"/>
          </a:bodyPr>
          <a:lstStyle/>
          <a:p>
            <a:r>
              <a:rPr lang="pt-BR" sz="6600" b="1" i="1"/>
              <a:t>Quem pertence ao Reino de Deus é a boa semente, é farol. Quando os tempos chegarem ao fim,</a:t>
            </a:r>
          </a:p>
          <a:p>
            <a:r>
              <a:rPr lang="pt-BR" sz="6600" b="1" i="1"/>
              <a:t>os fiéis brilharão como sol. Quando os tempos chegarem ao fim os fiéis brilharão como sol.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Quando tuas leis eu aprender, vou te louvar e agradecer! Eu vou guardar teu mandamento, mas, não me deixes no esquecimento.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sz="6600" b="1" i="1" dirty="0"/>
              <a:t>Quem pertence ao Reino de Deus é a boa semente, é farol. Quando os tempos chegarem ao fim,</a:t>
            </a:r>
          </a:p>
          <a:p>
            <a:r>
              <a:rPr lang="pt-BR" sz="6600" b="1" i="1" dirty="0"/>
              <a:t>os fiéis brilharão como sol. Quando os tempos chegarem ao fim os fiéis brilharão como sol.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Os que as maldades sabem evitar, a estrada certa vão encontrar! Senhor, tu deste os teus mandados, para que sejam sempre guardados!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sz="6600" b="1" i="1"/>
              <a:t>Quem pertence ao Reino de Deus é a boa semente, é farol. Quando os tempos chegarem ao fim,</a:t>
            </a:r>
          </a:p>
          <a:p>
            <a:r>
              <a:rPr lang="pt-BR" sz="6600" b="1" i="1"/>
              <a:t>os fiéis brilharão como sol. Quando os tempos chegarem ao fim os fiéis brilharão como sol.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5" y="138896"/>
            <a:ext cx="8819909" cy="6444783"/>
          </a:xfrm>
        </p:spPr>
        <p:txBody>
          <a:bodyPr anchor="ctr">
            <a:noAutofit/>
          </a:bodyPr>
          <a:lstStyle/>
          <a:p>
            <a:r>
              <a:rPr lang="pt-BR" i="1" dirty="0"/>
              <a:t>Alegrai-vos no Senhor!</a:t>
            </a:r>
          </a:p>
          <a:p>
            <a:r>
              <a:rPr lang="pt-BR" i="1" dirty="0"/>
              <a:t>Quem é bom, venha louvar! Peguem logo o violão e o pandeiro pra tocar. Para ele um canto novo vamos, gente, improvisar! 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É Deus quem me abriga, o Senhor quem sustenta a minha vida! De todo o meu coração, porque és bom, vou fazer-te a oblação.</a:t>
            </a: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Ele cumpre o que promete;</a:t>
            </a:r>
          </a:p>
          <a:p>
            <a:r>
              <a:rPr lang="pt-BR" i="1" dirty="0"/>
              <a:t>podem nele confiar!</a:t>
            </a:r>
          </a:p>
          <a:p>
            <a:r>
              <a:rPr lang="pt-BR" i="1" dirty="0"/>
              <a:t>Ele ama o que é direito</a:t>
            </a:r>
          </a:p>
          <a:p>
            <a:r>
              <a:rPr lang="pt-BR" i="1" dirty="0"/>
              <a:t>e ele sabe bem julgar.</a:t>
            </a:r>
          </a:p>
          <a:p>
            <a:r>
              <a:rPr lang="pt-BR" i="1" dirty="0"/>
              <a:t>Sua palavra fez o céu,</a:t>
            </a:r>
          </a:p>
          <a:p>
            <a:r>
              <a:rPr lang="pt-BR" i="1" dirty="0"/>
              <a:t>fez a terra e fez o mar.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É Deus quem me abriga, o Senhor quem sustenta a minha vida! De todo o meu coração, porque és bom, vou fazer-te a oblação.</a:t>
            </a: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1" y="104172"/>
            <a:ext cx="8866208" cy="6481823"/>
          </a:xfrm>
        </p:spPr>
        <p:txBody>
          <a:bodyPr anchor="ctr">
            <a:noAutofit/>
          </a:bodyPr>
          <a:lstStyle/>
          <a:p>
            <a:r>
              <a:rPr lang="pt-BR" i="1" dirty="0"/>
              <a:t>Ele faz do mar um açude</a:t>
            </a:r>
          </a:p>
          <a:p>
            <a:r>
              <a:rPr lang="pt-BR" i="1" dirty="0"/>
              <a:t>e governa os oceanos.</a:t>
            </a:r>
          </a:p>
          <a:p>
            <a:r>
              <a:rPr lang="pt-BR" i="1" dirty="0"/>
              <a:t>Toda a terra a ele teme,</a:t>
            </a:r>
          </a:p>
          <a:p>
            <a:r>
              <a:rPr lang="pt-BR" i="1" dirty="0"/>
              <a:t>mesmo os corações humanos. Tudo aquilo que ele diz não nos causa desenganos.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2053</TotalTime>
  <Words>815</Words>
  <Application>Microsoft Office PowerPoint</Application>
  <PresentationFormat>Apresentação na tela (4:3)</PresentationFormat>
  <Paragraphs>66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16º Domingo  Tempo Comum 19/07/2026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134</cp:revision>
  <dcterms:created xsi:type="dcterms:W3CDTF">2021-02-27T18:57:26Z</dcterms:created>
  <dcterms:modified xsi:type="dcterms:W3CDTF">2026-06-24T19:41:23Z</dcterms:modified>
</cp:coreProperties>
</file>