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731" r:id="rId3"/>
    <p:sldMasterId id="2147483743" r:id="rId4"/>
  </p:sldMasterIdLst>
  <p:sldIdLst>
    <p:sldId id="258" r:id="rId5"/>
    <p:sldId id="514" r:id="rId6"/>
    <p:sldId id="260" r:id="rId7"/>
    <p:sldId id="265" r:id="rId8"/>
    <p:sldId id="262" r:id="rId9"/>
    <p:sldId id="494" r:id="rId10"/>
    <p:sldId id="515" r:id="rId11"/>
    <p:sldId id="517" r:id="rId12"/>
    <p:sldId id="520" r:id="rId13"/>
    <p:sldId id="566" r:id="rId14"/>
    <p:sldId id="271" r:id="rId15"/>
    <p:sldId id="460" r:id="rId16"/>
    <p:sldId id="513" r:id="rId17"/>
    <p:sldId id="503" r:id="rId18"/>
    <p:sldId id="461" r:id="rId19"/>
    <p:sldId id="406" r:id="rId20"/>
    <p:sldId id="413" r:id="rId21"/>
    <p:sldId id="330" r:id="rId22"/>
    <p:sldId id="332" r:id="rId23"/>
    <p:sldId id="471" r:id="rId24"/>
    <p:sldId id="470" r:id="rId25"/>
    <p:sldId id="389" r:id="rId26"/>
    <p:sldId id="339" r:id="rId27"/>
    <p:sldId id="512" r:id="rId28"/>
    <p:sldId id="531" r:id="rId29"/>
    <p:sldId id="524" r:id="rId30"/>
    <p:sldId id="530" r:id="rId31"/>
    <p:sldId id="529" r:id="rId32"/>
    <p:sldId id="567" r:id="rId33"/>
    <p:sldId id="568" r:id="rId34"/>
    <p:sldId id="569" r:id="rId35"/>
    <p:sldId id="570" r:id="rId36"/>
    <p:sldId id="528" r:id="rId37"/>
    <p:sldId id="527" r:id="rId38"/>
    <p:sldId id="526" r:id="rId39"/>
    <p:sldId id="525" r:id="rId40"/>
    <p:sldId id="532" r:id="rId41"/>
    <p:sldId id="536" r:id="rId42"/>
    <p:sldId id="533" r:id="rId43"/>
    <p:sldId id="538" r:id="rId44"/>
    <p:sldId id="571" r:id="rId45"/>
    <p:sldId id="572" r:id="rId46"/>
    <p:sldId id="545" r:id="rId47"/>
    <p:sldId id="544" r:id="rId48"/>
    <p:sldId id="554" r:id="rId49"/>
    <p:sldId id="553" r:id="rId50"/>
    <p:sldId id="552" r:id="rId51"/>
    <p:sldId id="551" r:id="rId52"/>
    <p:sldId id="550" r:id="rId53"/>
    <p:sldId id="549" r:id="rId54"/>
    <p:sldId id="353" r:id="rId55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3" d="100"/>
          <a:sy n="83" d="100"/>
        </p:scale>
        <p:origin x="156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theme" Target="theme/theme1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viewProps" Target="viewProp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A7B902-F09A-495E-AE36-8C587D282C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>
            <a:normAutofit/>
          </a:bodyPr>
          <a:lstStyle>
            <a:lvl1pPr algn="ctr"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40D09A6-9953-4BC9-9BA2-E2E8F924E3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>
            <a:no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 dirty="0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E6FC81C-ADF5-4972-ACC9-E18018B43F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B7ED37C-35AF-4BE3-876E-9E45BF404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F188727-7800-4D6F-8929-075CB302FC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00828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0ACB0F-ADC6-4B23-867D-D9D8C023D5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AB91656-7361-4AC2-98DB-9D0C5C2B21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t-BR" dirty="0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7909EFF-C4E3-43C4-AE3F-9F8DEDBAE0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39BAE5A-62C1-46B5-A022-0DAA7DBEAA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0EC75CB-D8CB-4D73-B03D-35D6CA6DAC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926C406-AA83-4FBC-B333-83B3B0BEC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803830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91C633-4594-4835-8006-BB5F62FEF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FDFFC189-D9DC-485C-8972-DF84E325C9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A025DB5-8FEC-46C0-A7C1-4C2462843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EACA7E1-536E-4FA4-93C9-B4F01901F1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3D1A505-3F49-4326-AB46-3B2C47B063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364818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75C1B26-7F18-4B1B-9A83-4344B7A704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D941EA34-54C3-4F7B-B356-9712FD3F62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E22A59D-B871-4129-BCBB-164087CA3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C4BFEB6-25F8-45BF-90C2-F5F3D4522F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C918307-7E26-4AFE-A516-C94AEAC08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509243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>
            <a:no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dirty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680810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48157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>
            <a:noAutofit/>
          </a:bodyPr>
          <a:lstStyle>
            <a:lvl1pPr marL="0" indent="0">
              <a:buNone/>
              <a:defRPr sz="6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055131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661699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973086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917589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04492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0940627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042781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dirty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225452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242861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219549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3570826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8410382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>
            <a:normAutofit/>
          </a:bodyPr>
          <a:lstStyle>
            <a:lvl1pPr algn="ctr"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>
            <a:no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 dirty="0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680198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6983773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>
            <a:normAutofit/>
          </a:bodyPr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8758457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05591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9172144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>
            <a:noAutofit/>
          </a:bodyPr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9653211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474017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3038924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2815562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9282679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215198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816391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6043936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>
            <a:normAutofit/>
          </a:bodyPr>
          <a:lstStyle>
            <a:lvl1pPr algn="ctr"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>
            <a:no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 dirty="0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3209302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96920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D58DC6-C402-471E-A30C-A68C42904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>
            <a:normAutofit/>
          </a:bodyPr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516033E-C1E5-4775-8037-E2A7E6D1FC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>
            <a:noAutofit/>
          </a:bodyPr>
          <a:lstStyle>
            <a:lvl1pPr marL="0" indent="0">
              <a:buNone/>
              <a:defRPr sz="60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188A66F-1F79-4B6C-8B13-E8C0CA6450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633426D-6CEE-491B-BCD2-DEC05E416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84276EA-5A3A-4482-87FD-81B4AA19F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5990056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>
            <a:normAutofit/>
          </a:bodyPr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4855504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748431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551063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8796967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6671537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1524615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1300817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0208334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5735247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595403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996511-4CF8-4F74-8DDE-88A927864A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0BB0774-0F68-413B-A9D6-3AB79EAA22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A54F0EA-70DF-4C13-B7B4-09AF5AFBF7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871F941-4B4D-483C-8E51-77E48CFE48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93CBA6C-933A-4696-B615-05E1D011E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8BD9958-741A-4E62-9F64-99E9BA86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066399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464904-8A6D-4C76-92A0-5338649EE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879D13C-8C07-4839-A498-C59064435F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7367A11-CCA7-455A-B8E5-FBA2DA8847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9E089EC4-B1DF-4D88-9FBF-AF1F54F1B3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668CB825-EBD1-4CBE-AA5E-54CD5F1ED45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A634A501-79C1-44E1-B538-834618639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69DA8CFE-FA23-41EE-8AB1-32F6285D1D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C3D01CEF-92B3-4B69-B73A-9DF6AEC4B4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18278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ACE6AC-C2F6-4D3C-981B-EE72B204FC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CDC9B8A-621D-455C-BA1F-7858E6972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614373CA-52E0-4EB4-A506-94380265F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7012D5B4-6D6D-4356-AE1A-8965F346B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9430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EDC4E6FF-B5CC-49DF-BF47-C37977BD2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535C02D0-933E-4F4C-8059-B63DCADD36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636D221-C53D-43B3-9F83-4B2B3E6BD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439276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04A140-AB24-4679-993F-943EEC797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B1DE3D-1B8D-4119-8BFE-CE74285910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1AB25A4-5A3E-49D3-8064-1FC9D2DD30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7CB92FF-1D85-4EDE-A01D-A1A52F376B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E7334E4-05B2-452C-B2A8-0DB4038EF1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61A90A2-E42B-4643-9FED-5998918C4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01416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15DE61B2-6732-43D9-A64F-23269AE33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83C659D-9227-4C85-BA69-241C599E84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06A18E1-FAD8-47D6-8D7E-C6905DDBF1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5F61054-5AED-4EF5-912F-0D4FADA349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E759C57-824F-4EBA-BD14-00BF13D86D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97681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708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6000" kern="1200">
          <a:solidFill>
            <a:schemeClr val="tx1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8404540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709" r:id="rId12"/>
    <p:sldLayoutId id="2147483712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000" kern="1200">
          <a:solidFill>
            <a:schemeClr val="tx1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13058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56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15403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  <p:sldLayoutId id="2147483755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6000" kern="1200">
          <a:solidFill>
            <a:schemeClr val="tx1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AA79AF-8A18-4E34-8AB6-3DA974BAD5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7383" y="640080"/>
            <a:ext cx="8569234" cy="5603965"/>
          </a:xfrm>
        </p:spPr>
        <p:txBody>
          <a:bodyPr anchor="ctr">
            <a:normAutofit/>
          </a:bodyPr>
          <a:lstStyle/>
          <a:p>
            <a:r>
              <a:rPr lang="pt-BR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15° Domingo</a:t>
            </a:r>
            <a:br>
              <a:rPr lang="pt-BR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Tempo Comum</a:t>
            </a:r>
            <a:br>
              <a:rPr lang="pt-BR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12/07/2026</a:t>
            </a:r>
            <a:endParaRPr lang="pt-BR" sz="72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47739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666068-81F4-007B-6449-52F55F3A78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B6FF71C-F841-6F93-8F01-5D7B463788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4280" y="313508"/>
            <a:ext cx="8939719" cy="6446107"/>
          </a:xfrm>
        </p:spPr>
        <p:txBody>
          <a:bodyPr anchor="ctr">
            <a:noAutofit/>
          </a:bodyPr>
          <a:lstStyle/>
          <a:p>
            <a:r>
              <a:rPr lang="pt-BR" b="1" i="1" dirty="0"/>
              <a:t>Assim que a tua glória</a:t>
            </a:r>
          </a:p>
          <a:p>
            <a:r>
              <a:rPr lang="pt-BR" b="1" i="1" dirty="0"/>
              <a:t>Revelar-se, Senhor, perante a história,</a:t>
            </a:r>
          </a:p>
          <a:p>
            <a:r>
              <a:rPr lang="pt-BR" b="1" i="1" dirty="0"/>
              <a:t>Tua face contemplarei</a:t>
            </a:r>
          </a:p>
          <a:p>
            <a:r>
              <a:rPr lang="pt-BR" b="1" i="1" dirty="0"/>
              <a:t>E satisfeito pra sempre eu ficarei.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241054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99628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04949" y="326571"/>
            <a:ext cx="8110401" cy="6244046"/>
          </a:xfrm>
        </p:spPr>
        <p:txBody>
          <a:bodyPr anchor="ctr">
            <a:normAutofit/>
          </a:bodyPr>
          <a:lstStyle/>
          <a:p>
            <a:r>
              <a:rPr lang="pt-BR" sz="6600" b="1" i="1" dirty="0"/>
              <a:t>Salmo</a:t>
            </a:r>
          </a:p>
          <a:p>
            <a:r>
              <a:rPr lang="pt-BR" sz="6600" b="1" i="1" dirty="0"/>
              <a:t> Responsorial</a:t>
            </a:r>
            <a:br>
              <a:rPr lang="pt-BR" sz="6600" b="1" i="1" dirty="0"/>
            </a:br>
            <a:endParaRPr lang="pt-BR" sz="6600" b="1" i="1" dirty="0"/>
          </a:p>
        </p:txBody>
      </p:sp>
    </p:spTree>
    <p:extLst>
      <p:ext uri="{BB962C8B-B14F-4D97-AF65-F5344CB8AC3E}">
        <p14:creationId xmlns:p14="http://schemas.microsoft.com/office/powerpoint/2010/main" val="35926452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65370" y="326570"/>
            <a:ext cx="8793803" cy="6259055"/>
          </a:xfrm>
        </p:spPr>
        <p:txBody>
          <a:bodyPr anchor="ctr">
            <a:normAutofit/>
          </a:bodyPr>
          <a:lstStyle/>
          <a:p>
            <a:r>
              <a:rPr lang="pt-BR" sz="9000" b="1" i="1" dirty="0"/>
              <a:t>A semente caiu em terra boa e deu fruto!</a:t>
            </a:r>
          </a:p>
        </p:txBody>
      </p:sp>
    </p:spTree>
    <p:extLst>
      <p:ext uri="{BB962C8B-B14F-4D97-AF65-F5344CB8AC3E}">
        <p14:creationId xmlns:p14="http://schemas.microsoft.com/office/powerpoint/2010/main" val="30992047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265961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39485" y="561704"/>
            <a:ext cx="8669383" cy="6029234"/>
          </a:xfrm>
        </p:spPr>
        <p:txBody>
          <a:bodyPr anchor="ctr">
            <a:normAutofit lnSpcReduction="10000"/>
          </a:bodyPr>
          <a:lstStyle/>
          <a:p>
            <a:r>
              <a:rPr lang="pt-BR" sz="6600" b="1" i="1" dirty="0"/>
              <a:t>Aleluia, aleluia, aleluia.</a:t>
            </a:r>
          </a:p>
          <a:p>
            <a:r>
              <a:rPr lang="pt-BR" sz="6600" i="1" dirty="0"/>
              <a:t>Semente é de Deus a Palavra, o Cristo é o semeador;</a:t>
            </a:r>
          </a:p>
          <a:p>
            <a:r>
              <a:rPr lang="pt-BR" sz="6600" i="1" dirty="0"/>
              <a:t>todo aquele que o encontra, vida eterna encontrou! R.</a:t>
            </a:r>
          </a:p>
        </p:txBody>
      </p:sp>
    </p:spTree>
    <p:extLst>
      <p:ext uri="{BB962C8B-B14F-4D97-AF65-F5344CB8AC3E}">
        <p14:creationId xmlns:p14="http://schemas.microsoft.com/office/powerpoint/2010/main" val="3810371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28650" y="574766"/>
            <a:ext cx="7886700" cy="5602197"/>
          </a:xfrm>
        </p:spPr>
        <p:txBody>
          <a:bodyPr anchor="ctr"/>
          <a:lstStyle/>
          <a:p>
            <a:pPr marL="0" indent="0" algn="ctr">
              <a:buNone/>
            </a:pPr>
            <a:endParaRPr lang="pt-BR" sz="8800" b="1" i="1" dirty="0"/>
          </a:p>
          <a:p>
            <a:pPr marL="0" indent="0" algn="ctr">
              <a:buNone/>
            </a:pPr>
            <a:endParaRPr lang="pt-BR" sz="9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664381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628650" y="270589"/>
            <a:ext cx="7886700" cy="750816"/>
          </a:xfrm>
        </p:spPr>
        <p:txBody>
          <a:bodyPr>
            <a:normAutofit/>
          </a:bodyPr>
          <a:lstStyle/>
          <a:p>
            <a:pPr algn="ctr"/>
            <a:r>
              <a:rPr lang="pt-BR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Preces da Comunidade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22515" y="1194320"/>
            <a:ext cx="7992836" cy="5232606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pt-BR" sz="9000" b="1" i="1" dirty="0"/>
              <a:t>Mostrai- nos, Senhor, o vosso Amor !</a:t>
            </a:r>
          </a:p>
        </p:txBody>
      </p:sp>
    </p:spTree>
    <p:extLst>
      <p:ext uri="{BB962C8B-B14F-4D97-AF65-F5344CB8AC3E}">
        <p14:creationId xmlns:p14="http://schemas.microsoft.com/office/powerpoint/2010/main" val="2385320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9451" y="326571"/>
            <a:ext cx="8005899" cy="5995852"/>
          </a:xfrm>
        </p:spPr>
        <p:txBody>
          <a:bodyPr anchor="ctr"/>
          <a:lstStyle/>
          <a:p>
            <a:pPr marL="0" indent="0" algn="ctr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39038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628650" y="365127"/>
            <a:ext cx="7886700" cy="529817"/>
          </a:xfrm>
        </p:spPr>
        <p:txBody>
          <a:bodyPr/>
          <a:lstStyle/>
          <a:p>
            <a:pPr algn="ctr"/>
            <a:r>
              <a:rPr lang="pt-BR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Preparação das Oferendas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67789" y="1040860"/>
            <a:ext cx="8608422" cy="5582596"/>
          </a:xfrm>
        </p:spPr>
        <p:txBody>
          <a:bodyPr>
            <a:normAutofit fontScale="92500" lnSpcReduction="20000"/>
          </a:bodyPr>
          <a:lstStyle/>
          <a:p>
            <a:r>
              <a:rPr lang="pt-BR" dirty="0"/>
              <a:t>A mesa santa que preparamos, Mãos que se elevam a ti, ó Senhor. O pão e o vinho, frutos da terra, Duro trabalho, carinho e amor.</a:t>
            </a:r>
          </a:p>
          <a:p>
            <a:r>
              <a:rPr lang="pt-BR" dirty="0"/>
              <a:t>Ô </a:t>
            </a:r>
            <a:r>
              <a:rPr lang="pt-BR" dirty="0" err="1"/>
              <a:t>ô</a:t>
            </a:r>
            <a:r>
              <a:rPr lang="pt-BR" dirty="0"/>
              <a:t> </a:t>
            </a:r>
            <a:r>
              <a:rPr lang="pt-BR" dirty="0" err="1"/>
              <a:t>ô</a:t>
            </a:r>
            <a:r>
              <a:rPr lang="pt-BR" dirty="0"/>
              <a:t>, recebe, Senhor!</a:t>
            </a:r>
          </a:p>
          <a:p>
            <a:r>
              <a:rPr lang="pt-BR" dirty="0"/>
              <a:t>Ô </a:t>
            </a:r>
            <a:r>
              <a:rPr lang="pt-BR" dirty="0" err="1"/>
              <a:t>ô</a:t>
            </a:r>
            <a:r>
              <a:rPr lang="pt-BR" dirty="0"/>
              <a:t>, recebe, Senhor!</a:t>
            </a:r>
          </a:p>
        </p:txBody>
      </p:sp>
    </p:spTree>
    <p:extLst>
      <p:ext uri="{BB962C8B-B14F-4D97-AF65-F5344CB8AC3E}">
        <p14:creationId xmlns:p14="http://schemas.microsoft.com/office/powerpoint/2010/main" val="4446716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56278"/>
          </a:xfrm>
        </p:spPr>
        <p:txBody>
          <a:bodyPr/>
          <a:lstStyle/>
          <a:p>
            <a:pPr algn="ctr"/>
            <a:r>
              <a:rPr lang="pt-B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Refrão Orante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01557" y="1138135"/>
            <a:ext cx="8589524" cy="5564221"/>
          </a:xfrm>
        </p:spPr>
        <p:txBody>
          <a:bodyPr anchor="ctr">
            <a:noAutofit/>
          </a:bodyPr>
          <a:lstStyle/>
          <a:p>
            <a:pPr marL="0" indent="0" algn="ctr">
              <a:buNone/>
            </a:pPr>
            <a:endParaRPr lang="pt-BR" sz="8000" b="1" i="1" dirty="0"/>
          </a:p>
          <a:p>
            <a:pPr marL="0" indent="0" algn="ctr">
              <a:buNone/>
            </a:pPr>
            <a:r>
              <a:rPr lang="pt-BR" sz="7500" b="1" i="1" dirty="0"/>
              <a:t>É bom confiar em Deus, é bom confiar. É bom esperar sempre no Senhor.</a:t>
            </a:r>
          </a:p>
          <a:p>
            <a:pPr marL="0" indent="0" algn="ctr">
              <a:buNone/>
            </a:pPr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22307511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009" y="326571"/>
            <a:ext cx="8764621" cy="6268782"/>
          </a:xfrm>
        </p:spPr>
        <p:txBody>
          <a:bodyPr anchor="ctr">
            <a:noAutofit/>
          </a:bodyPr>
          <a:lstStyle/>
          <a:p>
            <a:r>
              <a:rPr lang="pt-BR" sz="5700" dirty="0"/>
              <a:t>Flores, espinhos, dor e alegria, Pais, mães e filhos diante do altar. A nossa oferta em nova festa, A nossa dor vem, Senhor, transformar! Ô ô </a:t>
            </a:r>
            <a:r>
              <a:rPr lang="pt-BR" sz="5700" dirty="0" err="1"/>
              <a:t>ô</a:t>
            </a:r>
            <a:r>
              <a:rPr lang="pt-BR" sz="5700" dirty="0"/>
              <a:t>, recebe, Senhor! Ô ô, recebe, Senhor!</a:t>
            </a:r>
          </a:p>
        </p:txBody>
      </p:sp>
    </p:spTree>
    <p:extLst>
      <p:ext uri="{BB962C8B-B14F-4D97-AF65-F5344CB8AC3E}">
        <p14:creationId xmlns:p14="http://schemas.microsoft.com/office/powerpoint/2010/main" val="21136077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38896" y="254725"/>
            <a:ext cx="8699862" cy="6348549"/>
          </a:xfrm>
        </p:spPr>
        <p:txBody>
          <a:bodyPr anchor="ctr">
            <a:noAutofit/>
          </a:bodyPr>
          <a:lstStyle/>
          <a:p>
            <a:r>
              <a:rPr lang="pt-BR" sz="5500" dirty="0"/>
              <a:t>A vida nova, nova família,</a:t>
            </a:r>
          </a:p>
          <a:p>
            <a:r>
              <a:rPr lang="pt-BR" sz="5500" dirty="0"/>
              <a:t>Que celebramos, aqui tem lugar. Tua bondade vem com fartura, É só saber, reunir, partilhar. </a:t>
            </a:r>
            <a:r>
              <a:rPr lang="pt-BR" sz="5500" dirty="0" err="1"/>
              <a:t>Ôô</a:t>
            </a:r>
            <a:r>
              <a:rPr lang="pt-BR" sz="5500" dirty="0"/>
              <a:t> ô, recebe, Senhor! Ô ô, recebe, Senhor!</a:t>
            </a:r>
          </a:p>
        </p:txBody>
      </p:sp>
    </p:spTree>
    <p:extLst>
      <p:ext uri="{BB962C8B-B14F-4D97-AF65-F5344CB8AC3E}">
        <p14:creationId xmlns:p14="http://schemas.microsoft.com/office/powerpoint/2010/main" val="18502165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188455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28650" y="444137"/>
            <a:ext cx="7886700" cy="5732826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pt-BR" sz="8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Oração Eucarística</a:t>
            </a:r>
          </a:p>
          <a:p>
            <a:pPr marL="0" indent="0" algn="ctr">
              <a:buNone/>
            </a:pPr>
            <a:r>
              <a:rPr lang="pt-BR" sz="8800" b="1" i="1" dirty="0"/>
              <a:t>IV</a:t>
            </a:r>
            <a:endParaRPr lang="pt-BR" sz="8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05742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197149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Santo</a:t>
            </a:r>
          </a:p>
        </p:txBody>
      </p:sp>
    </p:spTree>
    <p:extLst>
      <p:ext uri="{BB962C8B-B14F-4D97-AF65-F5344CB8AC3E}">
        <p14:creationId xmlns:p14="http://schemas.microsoft.com/office/powerpoint/2010/main" val="29765271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1209767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A todos socorrestes com bondade!</a:t>
            </a:r>
          </a:p>
        </p:txBody>
      </p:sp>
    </p:spTree>
    <p:extLst>
      <p:ext uri="{BB962C8B-B14F-4D97-AF65-F5344CB8AC3E}">
        <p14:creationId xmlns:p14="http://schemas.microsoft.com/office/powerpoint/2010/main" val="23836416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14124951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842208-0775-6F0B-6829-DC5610E197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id="{B39785C0-B3A0-3794-EF74-D2F50F0814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Por amor nos enviastes vosso Filho!</a:t>
            </a:r>
          </a:p>
        </p:txBody>
      </p:sp>
    </p:spTree>
    <p:extLst>
      <p:ext uri="{BB962C8B-B14F-4D97-AF65-F5344CB8AC3E}">
        <p14:creationId xmlns:p14="http://schemas.microsoft.com/office/powerpoint/2010/main" val="30874109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352697"/>
            <a:ext cx="7886700" cy="5824266"/>
          </a:xfrm>
        </p:spPr>
        <p:txBody>
          <a:bodyPr/>
          <a:lstStyle/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5377449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C3C42F-4209-24C0-F0A6-AB8143DD08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id="{CFB7A2EF-16E1-CBB3-D1B9-3848161D17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337402050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E49403-FBBC-243E-946E-430FD15FE6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id="{30274BF2-62A1-3190-36EF-DD71885E08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Enviai o vosso Espírito Santo!</a:t>
            </a:r>
          </a:p>
        </p:txBody>
      </p:sp>
    </p:spTree>
    <p:extLst>
      <p:ext uri="{BB962C8B-B14F-4D97-AF65-F5344CB8AC3E}">
        <p14:creationId xmlns:p14="http://schemas.microsoft.com/office/powerpoint/2010/main" val="219445135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7AE357-C5DB-62E5-6D8E-EDB27D003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id="{A598284D-BB56-2144-6DDF-05B830BA64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261849878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14009" y="87550"/>
            <a:ext cx="8754893" cy="6467796"/>
          </a:xfrm>
        </p:spPr>
        <p:txBody>
          <a:bodyPr>
            <a:normAutofit fontScale="55000" lnSpcReduction="20000"/>
          </a:bodyPr>
          <a:lstStyle/>
          <a:p>
            <a:r>
              <a:rPr lang="pt-BR" sz="14100" b="1" i="1" dirty="0"/>
              <a:t>Anunciamos, Senhor, a vossa morte e proclamamos a vossa ressurreição. Vinde, Senhor Jesus!</a:t>
            </a:r>
          </a:p>
        </p:txBody>
      </p:sp>
    </p:spTree>
    <p:extLst>
      <p:ext uri="{BB962C8B-B14F-4D97-AF65-F5344CB8AC3E}">
        <p14:creationId xmlns:p14="http://schemas.microsoft.com/office/powerpoint/2010/main" val="410609773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141076552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Aceitai, ó Senhor, a nossa oferta!</a:t>
            </a:r>
          </a:p>
        </p:txBody>
      </p:sp>
    </p:spTree>
    <p:extLst>
      <p:ext uri="{BB962C8B-B14F-4D97-AF65-F5344CB8AC3E}">
        <p14:creationId xmlns:p14="http://schemas.microsoft.com/office/powerpoint/2010/main" val="372135172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43297060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O Espírito nos uma num só corpo!</a:t>
            </a:r>
          </a:p>
        </p:txBody>
      </p:sp>
    </p:spTree>
    <p:extLst>
      <p:ext uri="{BB962C8B-B14F-4D97-AF65-F5344CB8AC3E}">
        <p14:creationId xmlns:p14="http://schemas.microsoft.com/office/powerpoint/2010/main" val="397234193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391274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 Lembrai-vos, ó Pai, da vossa Igreja!</a:t>
            </a:r>
          </a:p>
        </p:txBody>
      </p:sp>
    </p:spTree>
    <p:extLst>
      <p:ext uri="{BB962C8B-B14F-4D97-AF65-F5344CB8AC3E}">
        <p14:creationId xmlns:p14="http://schemas.microsoft.com/office/powerpoint/2010/main" val="20765119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628650" y="365127"/>
            <a:ext cx="7886700" cy="656278"/>
          </a:xfrm>
        </p:spPr>
        <p:txBody>
          <a:bodyPr>
            <a:normAutofit/>
          </a:bodyPr>
          <a:lstStyle/>
          <a:p>
            <a:pPr algn="ctr"/>
            <a:r>
              <a:rPr lang="pt-BR" sz="3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Canto de Abertura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96771" y="1021405"/>
            <a:ext cx="8773610" cy="5726635"/>
          </a:xfrm>
        </p:spPr>
        <p:txBody>
          <a:bodyPr>
            <a:normAutofit/>
          </a:bodyPr>
          <a:lstStyle/>
          <a:p>
            <a:r>
              <a:rPr lang="pt-BR" b="1" i="1" dirty="0"/>
              <a:t>Assim que a tua glória</a:t>
            </a:r>
          </a:p>
          <a:p>
            <a:r>
              <a:rPr lang="pt-BR" b="1" i="1" dirty="0"/>
              <a:t>Revelar-se, Senhor, perante a história,</a:t>
            </a:r>
          </a:p>
          <a:p>
            <a:r>
              <a:rPr lang="pt-BR" b="1" i="1" dirty="0"/>
              <a:t>Tua face contemplarei</a:t>
            </a:r>
          </a:p>
          <a:p>
            <a:r>
              <a:rPr lang="pt-BR" b="1" i="1" dirty="0"/>
              <a:t>E satisfeito pra sempre eu ficarei.</a:t>
            </a:r>
          </a:p>
        </p:txBody>
      </p:sp>
    </p:spTree>
    <p:extLst>
      <p:ext uri="{BB962C8B-B14F-4D97-AF65-F5344CB8AC3E}">
        <p14:creationId xmlns:p14="http://schemas.microsoft.com/office/powerpoint/2010/main" val="41713198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590815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98D636-C4C0-7AA5-5A9C-61CDF973D4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id="{8DA6F65D-E1EF-7896-ACB6-59FCC4C9DE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Concedei-lhes ó Senhor a luz eterna!</a:t>
            </a:r>
          </a:p>
        </p:txBody>
      </p:sp>
    </p:spTree>
    <p:extLst>
      <p:ext uri="{BB962C8B-B14F-4D97-AF65-F5344CB8AC3E}">
        <p14:creationId xmlns:p14="http://schemas.microsoft.com/office/powerpoint/2010/main" val="144415693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B33A39-30E8-F08F-06E2-5537C8903B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id="{4066843F-5B66-7120-FBF9-B7B5F9E57D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6732000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9451" y="326571"/>
            <a:ext cx="8005899" cy="5995852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pt-BR" sz="8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Canto de Comunhão</a:t>
            </a:r>
          </a:p>
        </p:txBody>
      </p:sp>
    </p:spTree>
    <p:extLst>
      <p:ext uri="{BB962C8B-B14F-4D97-AF65-F5344CB8AC3E}">
        <p14:creationId xmlns:p14="http://schemas.microsoft.com/office/powerpoint/2010/main" val="172543328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>
            <a:normAutofit/>
          </a:bodyPr>
          <a:lstStyle/>
          <a:p>
            <a:r>
              <a:rPr lang="pt-BR" b="1" i="1" dirty="0"/>
              <a:t>Terra boa é aquele que ouviu e a palavra de Deus praticou: a semente na terra caiu e de terra tão boa brotou! A semente na terra caiu e de terra tão boa brotou!</a:t>
            </a:r>
          </a:p>
        </p:txBody>
      </p:sp>
    </p:spTree>
    <p:extLst>
      <p:ext uri="{BB962C8B-B14F-4D97-AF65-F5344CB8AC3E}">
        <p14:creationId xmlns:p14="http://schemas.microsoft.com/office/powerpoint/2010/main" val="359430298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126461" y="360608"/>
            <a:ext cx="8891080" cy="6379826"/>
          </a:xfrm>
        </p:spPr>
        <p:txBody>
          <a:bodyPr>
            <a:noAutofit/>
          </a:bodyPr>
          <a:lstStyle/>
          <a:p>
            <a:r>
              <a:rPr lang="pt-BR" sz="6600" i="1" dirty="0"/>
              <a:t>Feliz quem anda com a verdade, na lei de Deus, com integridade! Feliz quem guarda seu mandamento no coração, no pensamento!</a:t>
            </a:r>
          </a:p>
        </p:txBody>
      </p:sp>
    </p:spTree>
    <p:extLst>
      <p:ext uri="{BB962C8B-B14F-4D97-AF65-F5344CB8AC3E}">
        <p14:creationId xmlns:p14="http://schemas.microsoft.com/office/powerpoint/2010/main" val="10375365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>
            <a:normAutofit lnSpcReduction="10000"/>
          </a:bodyPr>
          <a:lstStyle/>
          <a:p>
            <a:endParaRPr lang="pt-BR" b="1" i="1" dirty="0"/>
          </a:p>
          <a:p>
            <a:r>
              <a:rPr lang="pt-BR" b="1" i="1" dirty="0"/>
              <a:t>Terra boa é aquele que ouviu e a palavra de Deus praticou: a semente na terra caiu e de terra tão boa brotou! A semente na terra caiu e de terra tão boa brotou!</a:t>
            </a:r>
          </a:p>
          <a:p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57011208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>
            <a:normAutofit/>
          </a:bodyPr>
          <a:lstStyle/>
          <a:p>
            <a:r>
              <a:rPr lang="pt-BR" sz="6600" i="1" dirty="0"/>
              <a:t>Ah! Quem me dera, que, em meu andar,</a:t>
            </a:r>
          </a:p>
          <a:p>
            <a:r>
              <a:rPr lang="pt-BR" sz="6600" i="1" dirty="0"/>
              <a:t>teus mandamentos possa eu guardar! Se os mandamentos obedecer,</a:t>
            </a:r>
          </a:p>
          <a:p>
            <a:r>
              <a:rPr lang="pt-BR" sz="6600" i="1" dirty="0"/>
              <a:t>não vai o mal acontecer!</a:t>
            </a:r>
          </a:p>
        </p:txBody>
      </p:sp>
    </p:spTree>
    <p:extLst>
      <p:ext uri="{BB962C8B-B14F-4D97-AF65-F5344CB8AC3E}">
        <p14:creationId xmlns:p14="http://schemas.microsoft.com/office/powerpoint/2010/main" val="398129288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>
            <a:normAutofit lnSpcReduction="10000"/>
          </a:bodyPr>
          <a:lstStyle/>
          <a:p>
            <a:endParaRPr lang="pt-BR" b="1" i="1" dirty="0"/>
          </a:p>
          <a:p>
            <a:r>
              <a:rPr lang="pt-BR" b="1" i="1" dirty="0"/>
              <a:t>Terra boa é aquele que ouviu e a palavra de Deus praticou: a semente na terra caiu e de terra tão boa brotou! A semente na terra caiu e de terra tão boa brotou!</a:t>
            </a:r>
          </a:p>
          <a:p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303868659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175098" y="165370"/>
            <a:ext cx="8852169" cy="6575064"/>
          </a:xfrm>
        </p:spPr>
        <p:txBody>
          <a:bodyPr>
            <a:noAutofit/>
          </a:bodyPr>
          <a:lstStyle/>
          <a:p>
            <a:r>
              <a:rPr lang="pt-BR" sz="6600" i="1" dirty="0"/>
              <a:t>Quando tuas leis eu aprender, vou te louvar e agradecer! Eu vou guardar teu mandamento, mas, não me deixes no esquecimento.</a:t>
            </a:r>
          </a:p>
        </p:txBody>
      </p:sp>
    </p:spTree>
    <p:extLst>
      <p:ext uri="{BB962C8B-B14F-4D97-AF65-F5344CB8AC3E}">
        <p14:creationId xmlns:p14="http://schemas.microsoft.com/office/powerpoint/2010/main" val="25027895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571" y="352696"/>
            <a:ext cx="8451669" cy="6230983"/>
          </a:xfrm>
        </p:spPr>
        <p:txBody>
          <a:bodyPr anchor="ctr">
            <a:noAutofit/>
          </a:bodyPr>
          <a:lstStyle/>
          <a:p>
            <a:r>
              <a:rPr lang="pt-BR" i="1" dirty="0"/>
              <a:t>Alegrai-vos no Senhor!</a:t>
            </a:r>
          </a:p>
          <a:p>
            <a:r>
              <a:rPr lang="pt-BR" i="1" dirty="0"/>
              <a:t>Quem é bom venha louvar! Peguem logo o violão e o pandeiro pra tocar. Para ele um canto novo vamos, gente, improvisar!</a:t>
            </a:r>
          </a:p>
        </p:txBody>
      </p:sp>
    </p:spTree>
    <p:extLst>
      <p:ext uri="{BB962C8B-B14F-4D97-AF65-F5344CB8AC3E}">
        <p14:creationId xmlns:p14="http://schemas.microsoft.com/office/powerpoint/2010/main" val="134580262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>
            <a:normAutofit lnSpcReduction="10000"/>
          </a:bodyPr>
          <a:lstStyle/>
          <a:p>
            <a:endParaRPr lang="pt-BR" b="1" i="1" dirty="0"/>
          </a:p>
          <a:p>
            <a:r>
              <a:rPr lang="pt-BR" b="1" i="1" dirty="0"/>
              <a:t>Terra boa é aquele que ouviu e a palavra de Deus praticou: a semente na terra caiu e de terra tão boa brotou! A semente na terra caiu e de terra tão boa brotou!</a:t>
            </a:r>
          </a:p>
          <a:p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238805345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9451" y="326571"/>
            <a:ext cx="8005899" cy="5995852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endParaRPr lang="pt-BR" sz="8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51246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571" y="352696"/>
            <a:ext cx="8451669" cy="6230983"/>
          </a:xfrm>
        </p:spPr>
        <p:txBody>
          <a:bodyPr anchor="ctr">
            <a:noAutofit/>
          </a:bodyPr>
          <a:lstStyle/>
          <a:p>
            <a:r>
              <a:rPr lang="pt-BR" b="1" i="1" dirty="0"/>
              <a:t>Assim que a tua glória</a:t>
            </a:r>
          </a:p>
          <a:p>
            <a:r>
              <a:rPr lang="pt-BR" b="1" i="1" dirty="0"/>
              <a:t>Revelar-se, Senhor, perante a história,</a:t>
            </a:r>
          </a:p>
          <a:p>
            <a:r>
              <a:rPr lang="pt-BR" b="1" i="1" dirty="0"/>
              <a:t>Tua face contemplarei</a:t>
            </a:r>
          </a:p>
          <a:p>
            <a:r>
              <a:rPr lang="pt-BR" b="1" i="1" dirty="0"/>
              <a:t>E satisfeito pra sempre eu ficarei.</a:t>
            </a:r>
          </a:p>
          <a:p>
            <a:endParaRPr lang="pt-BR" sz="5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81520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09" y="352696"/>
            <a:ext cx="8543108" cy="6230983"/>
          </a:xfrm>
        </p:spPr>
        <p:txBody>
          <a:bodyPr anchor="ctr">
            <a:noAutofit/>
          </a:bodyPr>
          <a:lstStyle/>
          <a:p>
            <a:r>
              <a:rPr lang="pt-BR" i="1" dirty="0"/>
              <a:t>Ele cumpre o que promete: Podem nele confiar! Ele ama o que é direito E ele sabe bem julgar. Sua palavra fez o céu, Fez a terra e fez o mar.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676757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571" y="352696"/>
            <a:ext cx="8451669" cy="6230983"/>
          </a:xfrm>
        </p:spPr>
        <p:txBody>
          <a:bodyPr anchor="ctr">
            <a:noAutofit/>
          </a:bodyPr>
          <a:lstStyle/>
          <a:p>
            <a:r>
              <a:rPr lang="pt-BR" b="1" i="1" dirty="0"/>
              <a:t>Assim que a tua glória</a:t>
            </a:r>
          </a:p>
          <a:p>
            <a:r>
              <a:rPr lang="pt-BR" b="1" i="1" dirty="0"/>
              <a:t>Revelar-se, Senhor, perante a história,</a:t>
            </a:r>
          </a:p>
          <a:p>
            <a:r>
              <a:rPr lang="pt-BR" b="1" i="1" dirty="0"/>
              <a:t>Tua face contemplarei</a:t>
            </a:r>
          </a:p>
          <a:p>
            <a:r>
              <a:rPr lang="pt-BR" b="1" i="1" dirty="0"/>
              <a:t>E satisfeito pra sempre eu ficarei.</a:t>
            </a:r>
          </a:p>
          <a:p>
            <a:endParaRPr lang="pt-BR" sz="5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09647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4280" y="313508"/>
            <a:ext cx="8939719" cy="6446107"/>
          </a:xfrm>
        </p:spPr>
        <p:txBody>
          <a:bodyPr anchor="ctr">
            <a:noAutofit/>
          </a:bodyPr>
          <a:lstStyle/>
          <a:p>
            <a:r>
              <a:rPr lang="pt-BR" i="1" dirty="0"/>
              <a:t>Ele faz do mar um açude</a:t>
            </a:r>
          </a:p>
          <a:p>
            <a:r>
              <a:rPr lang="pt-BR" i="1" dirty="0"/>
              <a:t>E governa os oceanos.</a:t>
            </a:r>
          </a:p>
          <a:p>
            <a:r>
              <a:rPr lang="pt-BR" i="1" dirty="0"/>
              <a:t>Toda a terra a ele teme,</a:t>
            </a:r>
          </a:p>
          <a:p>
            <a:r>
              <a:rPr lang="pt-BR" i="1" dirty="0"/>
              <a:t>Mesmo os corações humanos. Tudo aquilo que ele diz, não nos causa</a:t>
            </a:r>
            <a:r>
              <a:rPr lang="pt-BR" b="1" i="1" dirty="0"/>
              <a:t> </a:t>
            </a:r>
            <a:r>
              <a:rPr lang="pt-BR" i="1" dirty="0"/>
              <a:t>desenganos.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1583515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3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1482</TotalTime>
  <Words>729</Words>
  <Application>Microsoft Office PowerPoint</Application>
  <PresentationFormat>Apresentação na tela (4:3)</PresentationFormat>
  <Paragraphs>68</Paragraphs>
  <Slides>51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4</vt:i4>
      </vt:variant>
      <vt:variant>
        <vt:lpstr>Títulos de slides</vt:lpstr>
      </vt:variant>
      <vt:variant>
        <vt:i4>51</vt:i4>
      </vt:variant>
    </vt:vector>
  </HeadingPairs>
  <TitlesOfParts>
    <vt:vector size="59" baseType="lpstr">
      <vt:lpstr>Arial</vt:lpstr>
      <vt:lpstr>Calibri</vt:lpstr>
      <vt:lpstr>Calibri Light</vt:lpstr>
      <vt:lpstr>Times New Roman</vt:lpstr>
      <vt:lpstr>Tema do Office</vt:lpstr>
      <vt:lpstr>Office Theme</vt:lpstr>
      <vt:lpstr>1_Tema do Office</vt:lpstr>
      <vt:lpstr>2_Tema do Office</vt:lpstr>
      <vt:lpstr>15° Domingo  Tempo Comum 12/07/2026</vt:lpstr>
      <vt:lpstr>Refrão Orante</vt:lpstr>
      <vt:lpstr>Apresentação do PowerPoint</vt:lpstr>
      <vt:lpstr>Canto de Abertura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Preces da Comunidade</vt:lpstr>
      <vt:lpstr>Apresentação do PowerPoint</vt:lpstr>
      <vt:lpstr>Preparação das Oferendas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Clara Passos</dc:creator>
  <cp:lastModifiedBy>Edilene</cp:lastModifiedBy>
  <cp:revision>137</cp:revision>
  <dcterms:created xsi:type="dcterms:W3CDTF">2021-02-27T18:57:26Z</dcterms:created>
  <dcterms:modified xsi:type="dcterms:W3CDTF">2026-06-24T17:25:26Z</dcterms:modified>
</cp:coreProperties>
</file>