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31" r:id="rId3"/>
    <p:sldMasterId id="2147483743" r:id="rId4"/>
  </p:sldMasterIdLst>
  <p:sldIdLst>
    <p:sldId id="258" r:id="rId5"/>
    <p:sldId id="514" r:id="rId6"/>
    <p:sldId id="260" r:id="rId7"/>
    <p:sldId id="265" r:id="rId8"/>
    <p:sldId id="262" r:id="rId9"/>
    <p:sldId id="494" r:id="rId10"/>
    <p:sldId id="515" r:id="rId11"/>
    <p:sldId id="517" r:id="rId12"/>
    <p:sldId id="520" r:id="rId13"/>
    <p:sldId id="521" r:id="rId14"/>
    <p:sldId id="271" r:id="rId15"/>
    <p:sldId id="460" r:id="rId16"/>
    <p:sldId id="513" r:id="rId17"/>
    <p:sldId id="503" r:id="rId18"/>
    <p:sldId id="461" r:id="rId19"/>
    <p:sldId id="406" r:id="rId20"/>
    <p:sldId id="413" r:id="rId21"/>
    <p:sldId id="330" r:id="rId22"/>
    <p:sldId id="332" r:id="rId23"/>
    <p:sldId id="471" r:id="rId24"/>
    <p:sldId id="470" r:id="rId25"/>
    <p:sldId id="557" r:id="rId26"/>
    <p:sldId id="339" r:id="rId27"/>
    <p:sldId id="531" r:id="rId28"/>
    <p:sldId id="524" r:id="rId29"/>
    <p:sldId id="530" r:id="rId30"/>
    <p:sldId id="529" r:id="rId31"/>
    <p:sldId id="528" r:id="rId32"/>
    <p:sldId id="527" r:id="rId33"/>
    <p:sldId id="526" r:id="rId34"/>
    <p:sldId id="525" r:id="rId35"/>
    <p:sldId id="532" r:id="rId36"/>
    <p:sldId id="536" r:id="rId37"/>
    <p:sldId id="533" r:id="rId38"/>
    <p:sldId id="538" r:id="rId39"/>
    <p:sldId id="537" r:id="rId40"/>
    <p:sldId id="539" r:id="rId41"/>
    <p:sldId id="545" r:id="rId42"/>
    <p:sldId id="544" r:id="rId43"/>
    <p:sldId id="554" r:id="rId44"/>
    <p:sldId id="553" r:id="rId45"/>
    <p:sldId id="552" r:id="rId46"/>
    <p:sldId id="551" r:id="rId47"/>
    <p:sldId id="550" r:id="rId48"/>
    <p:sldId id="549" r:id="rId49"/>
    <p:sldId id="555" r:id="rId50"/>
    <p:sldId id="556" r:id="rId51"/>
    <p:sldId id="353" r:id="rId5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3" d="100"/>
          <a:sy n="83" d="100"/>
        </p:scale>
        <p:origin x="156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A7B902-F09A-495E-AE36-8C587D282C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0D09A6-9953-4BC9-9BA2-E2E8F924E3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E6FC81C-ADF5-4972-ACC9-E18018B43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7ED37C-35AF-4BE3-876E-9E45BF4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F188727-7800-4D6F-8929-075CB302F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0828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0ACB0F-ADC6-4B23-867D-D9D8C023D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AB91656-7361-4AC2-98DB-9D0C5C2B21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7909EFF-C4E3-43C4-AE3F-9F8DEDBAE0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39BAE5A-62C1-46B5-A022-0DAA7DBEA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0EC75CB-D8CB-4D73-B03D-35D6CA6DA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926C406-AA83-4FBC-B333-83B3B0BEC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0383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91C633-4594-4835-8006-BB5F62FE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DFFC189-D9DC-485C-8972-DF84E325C9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025DB5-8FEC-46C0-A7C1-4C2462843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EACA7E1-536E-4FA4-93C9-B4F01901F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3D1A505-3F49-4326-AB46-3B2C47B06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481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75C1B26-7F18-4B1B-9A83-4344B7A704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941EA34-54C3-4F7B-B356-9712FD3F6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22A59D-B871-4129-BCBB-164087CA3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C4BFEB6-25F8-45BF-90C2-F5F3D4522F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C918307-7E26-4AFE-A516-C94AEAC08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0924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808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48157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05513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66169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73086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17589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4492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940627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42781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225452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42861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219549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357082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841038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8019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98377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75845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0559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17214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65321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474017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3038924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281556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928267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21519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816391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604393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3209302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6920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D58DC6-C402-471E-A30C-A68C42904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516033E-C1E5-4775-8037-E2A7E6D1FC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188A66F-1F79-4B6C-8B13-E8C0CA645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633426D-6CEE-491B-BCD2-DEC05E416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4276EA-5A3A-4482-87FD-81B4AA19F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5990056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4855504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8431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51063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796967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1537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152461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30081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020833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57352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A9C8EA7-58C2-43B7-8E95-97DDC547F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245" y="360608"/>
            <a:ext cx="8512935" cy="6194737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59540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96511-4CF8-4F74-8DDE-88A927864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BB0774-0F68-413B-A9D6-3AB79EAA2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A54F0EA-70DF-4C13-B7B4-09AF5AFBF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871F941-4B4D-483C-8E51-77E48CFE4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93CBA6C-933A-4696-B615-05E1D011E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8BD9958-741A-4E62-9F64-99E9BA86F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6639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464904-8A6D-4C76-92A0-5338649EE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879D13C-8C07-4839-A498-C59064435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7367A11-CCA7-455A-B8E5-FBA2DA884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E089EC4-B1DF-4D88-9FBF-AF1F54F1B3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68CB825-EBD1-4CBE-AA5E-54CD5F1ED4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A634A501-79C1-44E1-B538-8346186398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9DA8CFE-FA23-41EE-8AB1-32F6285D1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3D01CEF-92B3-4B69-B73A-9DF6AEC4B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182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ACE6AC-C2F6-4D3C-981B-EE72B204F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CDC9B8A-621D-455C-BA1F-7858E6972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4373CA-52E0-4EB4-A506-94380265F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12D5B4-6D6D-4356-AE1A-8965F346B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430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EDC4E6FF-B5CC-49DF-BF47-C37977BD2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35C02D0-933E-4F4C-8059-B63DCADD3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636D221-C53D-43B3-9F83-4B2B3E6BD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43927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4A140-AB24-4679-993F-943EEC797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B1DE3D-1B8D-4119-8BFE-CE7428591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1AB25A4-5A3E-49D3-8064-1FC9D2DD3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7CB92FF-1D85-4EDE-A01D-A1A52F376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E7334E4-05B2-452C-B2A8-0DB4038EF1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961A90A2-E42B-4643-9FED-5998918C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014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DE61B2-6732-43D9-A64F-23269AE33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83C659D-9227-4C85-BA69-241C599E8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06A18E1-FAD8-47D6-8D7E-C6905DDBF1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5F61054-5AED-4EF5-912F-0D4FADA34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759C57-824F-4EBA-BD14-00BF13D86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9768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708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8404540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709" r:id="rId12"/>
    <p:sldLayoutId id="214748371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305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5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B4CEA-D5C0-4C84-9516-DF51210ACADE}" type="datetimeFigureOut">
              <a:rPr lang="pt-BR" smtClean="0"/>
              <a:t>24/06/2026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A04602-EE43-4DD1-A614-8F23F1F41E9B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5403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AA79AF-8A18-4E34-8AB6-3DA974BAD5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7383" y="640080"/>
            <a:ext cx="8569234" cy="5603965"/>
          </a:xfrm>
        </p:spPr>
        <p:txBody>
          <a:bodyPr anchor="ctr">
            <a:normAutofit/>
          </a:bodyPr>
          <a:lstStyle/>
          <a:p>
            <a:pPr algn="ctr"/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14º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Domingo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Tempo Comum</a:t>
            </a:r>
            <a:b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r>
              <a:rPr lang="pt-BR" sz="7200" b="1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/07/2026</a:t>
            </a:r>
          </a:p>
        </p:txBody>
      </p:sp>
    </p:spTree>
    <p:extLst>
      <p:ext uri="{BB962C8B-B14F-4D97-AF65-F5344CB8AC3E}">
        <p14:creationId xmlns:p14="http://schemas.microsoft.com/office/powerpoint/2010/main" val="504773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b="1" i="1" dirty="0"/>
              <a:t>No meio da tua casa</a:t>
            </a:r>
          </a:p>
          <a:p>
            <a:r>
              <a:rPr lang="pt-BR" b="1" i="1" dirty="0"/>
              <a:t>recebemos, ó Deus, a tua graça! Sem fim nossa louvação, pois a justiça está toda em tuas mãos!</a:t>
            </a:r>
          </a:p>
          <a:p>
            <a:endParaRPr lang="pt-BR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81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99628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04949" y="326571"/>
            <a:ext cx="8110401" cy="6244046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Salmo</a:t>
            </a:r>
          </a:p>
          <a:p>
            <a:r>
              <a:rPr lang="pt-BR" sz="6600" b="1" i="1" dirty="0"/>
              <a:t> Responsorial</a:t>
            </a:r>
            <a:br>
              <a:rPr lang="pt-BR" sz="6600" b="1" i="1" dirty="0"/>
            </a:b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592645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89367" y="326570"/>
            <a:ext cx="8530542" cy="6247849"/>
          </a:xfrm>
        </p:spPr>
        <p:txBody>
          <a:bodyPr anchor="ctr">
            <a:normAutofit/>
          </a:bodyPr>
          <a:lstStyle/>
          <a:p>
            <a:r>
              <a:rPr lang="pt-BR" sz="8800" b="1" i="1" dirty="0"/>
              <a:t>Bendirei, eternamente, vosso nome, ó Senhor!</a:t>
            </a:r>
          </a:p>
        </p:txBody>
      </p:sp>
    </p:spTree>
    <p:extLst>
      <p:ext uri="{BB962C8B-B14F-4D97-AF65-F5344CB8AC3E}">
        <p14:creationId xmlns:p14="http://schemas.microsoft.com/office/powerpoint/2010/main" val="30992047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65961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39485" y="561704"/>
            <a:ext cx="8669383" cy="6140038"/>
          </a:xfrm>
        </p:spPr>
        <p:txBody>
          <a:bodyPr anchor="ctr">
            <a:normAutofit/>
          </a:bodyPr>
          <a:lstStyle/>
          <a:p>
            <a:r>
              <a:rPr lang="pt-BR" sz="6600" b="1" i="1" dirty="0"/>
              <a:t>Aleluia, aleluia, aleluia.</a:t>
            </a:r>
          </a:p>
          <a:p>
            <a:r>
              <a:rPr lang="pt-BR" sz="6600" i="1" dirty="0"/>
              <a:t>Eu te louvo, ó Pai Santo, Deus do céu, Senhor da terra; os mistérios do teu Reino aos pequenos, Pai, revelas!</a:t>
            </a:r>
          </a:p>
        </p:txBody>
      </p:sp>
    </p:spTree>
    <p:extLst>
      <p:ext uri="{BB962C8B-B14F-4D97-AF65-F5344CB8AC3E}">
        <p14:creationId xmlns:p14="http://schemas.microsoft.com/office/powerpoint/2010/main" val="381037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574766"/>
            <a:ext cx="7886700" cy="5602197"/>
          </a:xfrm>
        </p:spPr>
        <p:txBody>
          <a:bodyPr anchor="ctr"/>
          <a:lstStyle/>
          <a:p>
            <a:pPr marL="0" indent="0" algn="ctr">
              <a:buNone/>
            </a:pPr>
            <a:endParaRPr lang="pt-BR" sz="8800" b="1" i="1" dirty="0"/>
          </a:p>
          <a:p>
            <a:pPr marL="0" indent="0" algn="ctr">
              <a:buNone/>
            </a:pPr>
            <a:endParaRPr lang="pt-BR" sz="9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6438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270588"/>
            <a:ext cx="7886700" cy="923731"/>
          </a:xfrm>
        </p:spPr>
        <p:txBody>
          <a:bodyPr>
            <a:normAutofit/>
          </a:bodyPr>
          <a:lstStyle/>
          <a:p>
            <a:pPr algn="ctr"/>
            <a:r>
              <a:rPr lang="pt-B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Preces da Comunidade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22514" y="1194320"/>
            <a:ext cx="8343693" cy="523260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9000" b="1" i="1" dirty="0"/>
              <a:t>Mostrai-nos, Senhor, o vosso Amor!</a:t>
            </a:r>
          </a:p>
        </p:txBody>
      </p:sp>
    </p:spTree>
    <p:extLst>
      <p:ext uri="{BB962C8B-B14F-4D97-AF65-F5344CB8AC3E}">
        <p14:creationId xmlns:p14="http://schemas.microsoft.com/office/powerpoint/2010/main" val="2385320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/>
          <a:lstStyle/>
          <a:p>
            <a:pPr marL="0" indent="0" algn="ctr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9038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8"/>
            <a:ext cx="7886700" cy="665020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Preparação das Oferendas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27322" y="1214845"/>
            <a:ext cx="8900931" cy="5475321"/>
          </a:xfrm>
        </p:spPr>
        <p:txBody>
          <a:bodyPr>
            <a:noAutofit/>
          </a:bodyPr>
          <a:lstStyle/>
          <a:p>
            <a:r>
              <a:rPr lang="pt-BR" sz="5400" i="1" dirty="0"/>
              <a:t>A mesa santa que preparamos, Mãos que se elevam a ti, ó Senhor. O pão e o vinho, frutos da terra, Duro trabalho, carinho e amor. </a:t>
            </a:r>
          </a:p>
          <a:p>
            <a:r>
              <a:rPr lang="pt-BR" sz="5400" i="1" dirty="0"/>
              <a:t>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  <a:p>
            <a:r>
              <a:rPr lang="pt-BR" sz="5400" i="1" dirty="0"/>
              <a:t>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4446716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782539"/>
          </a:xfrm>
        </p:spPr>
        <p:txBody>
          <a:bodyPr/>
          <a:lstStyle/>
          <a:p>
            <a:pPr algn="ctr"/>
            <a:r>
              <a:rPr lang="pt-B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Refrão </a:t>
            </a:r>
            <a:r>
              <a:rPr lang="pt-B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Orante</a:t>
            </a:r>
            <a:endParaRPr lang="pt-BR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5861" y="1287624"/>
            <a:ext cx="8220270" cy="5205250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bom confiar em Deus, é bom confiar. É bom esperar sempre no Senhor.</a:t>
            </a:r>
          </a:p>
        </p:txBody>
      </p:sp>
    </p:spTree>
    <p:extLst>
      <p:ext uri="{BB962C8B-B14F-4D97-AF65-F5344CB8AC3E}">
        <p14:creationId xmlns:p14="http://schemas.microsoft.com/office/powerpoint/2010/main" val="22307511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2597" y="81023"/>
            <a:ext cx="8947231" cy="6597568"/>
          </a:xfrm>
        </p:spPr>
        <p:txBody>
          <a:bodyPr anchor="ctr">
            <a:noAutofit/>
          </a:bodyPr>
          <a:lstStyle/>
          <a:p>
            <a:r>
              <a:rPr lang="pt-BR" sz="5500" i="1" dirty="0"/>
              <a:t>Flores, espinhos, dor e alegria,</a:t>
            </a:r>
          </a:p>
          <a:p>
            <a:r>
              <a:rPr lang="pt-BR" sz="5500" i="1" dirty="0"/>
              <a:t>Pais, mães e filhos diante do altar. A nossa oferta em nova festa, A nossa dor vem, Senhor, transformar! Ô ô </a:t>
            </a:r>
            <a:r>
              <a:rPr lang="pt-BR" sz="5500" i="1" dirty="0" err="1"/>
              <a:t>ô</a:t>
            </a:r>
            <a:r>
              <a:rPr lang="pt-BR" sz="55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2113607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09007" y="326570"/>
            <a:ext cx="8699862" cy="6348549"/>
          </a:xfrm>
        </p:spPr>
        <p:txBody>
          <a:bodyPr anchor="ctr">
            <a:noAutofit/>
          </a:bodyPr>
          <a:lstStyle/>
          <a:p>
            <a:r>
              <a:rPr lang="pt-BR" sz="5400" i="1" dirty="0"/>
              <a:t>A vida nova, nova família,</a:t>
            </a:r>
          </a:p>
          <a:p>
            <a:r>
              <a:rPr lang="pt-BR" sz="5400" i="1" dirty="0"/>
              <a:t>Que celebramos, aqui tem lugar. Tua bondade vem com fartura, É só saber, reunir, partilhar. Ô ô </a:t>
            </a:r>
            <a:r>
              <a:rPr lang="pt-BR" sz="5400" i="1" dirty="0" err="1"/>
              <a:t>ô</a:t>
            </a:r>
            <a:r>
              <a:rPr lang="pt-BR" sz="5400" i="1" dirty="0"/>
              <a:t>, recebe, Senhor! Ô ô, recebe, Senhor!</a:t>
            </a:r>
          </a:p>
        </p:txBody>
      </p:sp>
    </p:spTree>
    <p:extLst>
      <p:ext uri="{BB962C8B-B14F-4D97-AF65-F5344CB8AC3E}">
        <p14:creationId xmlns:p14="http://schemas.microsoft.com/office/powerpoint/2010/main" val="1850216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91774-603C-35C8-525E-1A89AE1D0E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B3821DF-1D5F-BB3D-2781-DDCB51FD3E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2" y="138896"/>
            <a:ext cx="8935655" cy="6536223"/>
          </a:xfrm>
        </p:spPr>
        <p:txBody>
          <a:bodyPr anchor="ctr">
            <a:noAutofit/>
          </a:bodyPr>
          <a:lstStyle/>
          <a:p>
            <a:endParaRPr lang="pt-BR" sz="5500" i="1" dirty="0"/>
          </a:p>
        </p:txBody>
      </p:sp>
    </p:spTree>
    <p:extLst>
      <p:ext uri="{BB962C8B-B14F-4D97-AF65-F5344CB8AC3E}">
        <p14:creationId xmlns:p14="http://schemas.microsoft.com/office/powerpoint/2010/main" val="24415534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444137"/>
            <a:ext cx="7886700" cy="573282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Oração Eucarística</a:t>
            </a:r>
          </a:p>
          <a:p>
            <a:pPr marL="0" indent="0" algn="ctr">
              <a:buNone/>
            </a:pPr>
            <a:r>
              <a:rPr lang="pt-BR" sz="8800" b="1" i="1" dirty="0"/>
              <a:t>II</a:t>
            </a: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5742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Santo</a:t>
            </a:r>
          </a:p>
        </p:txBody>
      </p:sp>
    </p:spTree>
    <p:extLst>
      <p:ext uri="{BB962C8B-B14F-4D97-AF65-F5344CB8AC3E}">
        <p14:creationId xmlns:p14="http://schemas.microsoft.com/office/powerpoint/2010/main" val="29765271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209767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Enviai o vosso Espírito Santo!</a:t>
            </a:r>
          </a:p>
        </p:txBody>
      </p:sp>
    </p:spTree>
    <p:extLst>
      <p:ext uri="{BB962C8B-B14F-4D97-AF65-F5344CB8AC3E}">
        <p14:creationId xmlns:p14="http://schemas.microsoft.com/office/powerpoint/2010/main" val="2383641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24951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92597" y="127322"/>
            <a:ext cx="8912507" cy="6609144"/>
          </a:xfrm>
        </p:spPr>
        <p:txBody>
          <a:bodyPr>
            <a:noAutofit/>
          </a:bodyPr>
          <a:lstStyle/>
          <a:p>
            <a:r>
              <a:rPr lang="pt-BR" sz="7200" b="1" i="1" dirty="0"/>
              <a:t>Anunciamos, Senhor, a vossa morte e proclamamos a vossa ressurreição. Vinde Senhor Jesus.</a:t>
            </a:r>
          </a:p>
        </p:txBody>
      </p:sp>
    </p:spTree>
    <p:extLst>
      <p:ext uri="{BB962C8B-B14F-4D97-AF65-F5344CB8AC3E}">
        <p14:creationId xmlns:p14="http://schemas.microsoft.com/office/powerpoint/2010/main" val="41060977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1410765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352697"/>
            <a:ext cx="7886700" cy="5824266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537744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Aceitai, ó Senhor, a nossa oferta!</a:t>
            </a:r>
          </a:p>
        </p:txBody>
      </p:sp>
    </p:spTree>
    <p:extLst>
      <p:ext uri="{BB962C8B-B14F-4D97-AF65-F5344CB8AC3E}">
        <p14:creationId xmlns:p14="http://schemas.microsoft.com/office/powerpoint/2010/main" val="37213517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43297060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O Espírito nos una num só corpo!</a:t>
            </a:r>
          </a:p>
        </p:txBody>
      </p:sp>
    </p:spTree>
    <p:extLst>
      <p:ext uri="{BB962C8B-B14F-4D97-AF65-F5344CB8AC3E}">
        <p14:creationId xmlns:p14="http://schemas.microsoft.com/office/powerpoint/2010/main" val="39723419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539127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8800" b="1" i="1" dirty="0"/>
              <a:t> lembrai-vos, ó Pai, da vossa Igreja!</a:t>
            </a:r>
          </a:p>
        </p:txBody>
      </p:sp>
    </p:spTree>
    <p:extLst>
      <p:ext uri="{BB962C8B-B14F-4D97-AF65-F5344CB8AC3E}">
        <p14:creationId xmlns:p14="http://schemas.microsoft.com/office/powerpoint/2010/main" val="2076511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59081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173621" y="360608"/>
            <a:ext cx="8738560" cy="6194737"/>
          </a:xfrm>
        </p:spPr>
        <p:txBody>
          <a:bodyPr>
            <a:normAutofit/>
          </a:bodyPr>
          <a:lstStyle/>
          <a:p>
            <a:r>
              <a:rPr lang="pt-BR" sz="8800" b="1" i="1" dirty="0"/>
              <a:t>Concedei-lhes, ó Senhor, a luz eterna!</a:t>
            </a:r>
          </a:p>
        </p:txBody>
      </p:sp>
    </p:spTree>
    <p:extLst>
      <p:ext uri="{BB962C8B-B14F-4D97-AF65-F5344CB8AC3E}">
        <p14:creationId xmlns:p14="http://schemas.microsoft.com/office/powerpoint/2010/main" val="36141810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663224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pt-BR" sz="8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Comunhão</a:t>
            </a:r>
          </a:p>
        </p:txBody>
      </p:sp>
    </p:spTree>
    <p:extLst>
      <p:ext uri="{BB962C8B-B14F-4D97-AF65-F5344CB8AC3E}">
        <p14:creationId xmlns:p14="http://schemas.microsoft.com/office/powerpoint/2010/main" val="17254332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 dirty="0"/>
              <a:t>Venham todos a mim, venham todos,</a:t>
            </a:r>
          </a:p>
          <a:p>
            <a:r>
              <a:rPr lang="pt-BR" sz="6600" b="1" i="1" dirty="0"/>
              <a:t>vocês todos que estão fatigados, pelo fardo</a:t>
            </a:r>
          </a:p>
          <a:p>
            <a:r>
              <a:rPr lang="pt-BR" sz="6600" b="1" i="1" dirty="0"/>
              <a:t>da vida oprimidos, que eu darei o repouso</a:t>
            </a:r>
          </a:p>
          <a:p>
            <a:r>
              <a:rPr lang="pt-BR" sz="6600" b="1" i="1" dirty="0"/>
              <a:t>almejado!</a:t>
            </a:r>
          </a:p>
        </p:txBody>
      </p:sp>
    </p:spTree>
    <p:extLst>
      <p:ext uri="{BB962C8B-B14F-4D97-AF65-F5344CB8AC3E}">
        <p14:creationId xmlns:p14="http://schemas.microsoft.com/office/powerpoint/2010/main" val="35943029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628650" y="365127"/>
            <a:ext cx="7886700" cy="66502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Canto de Abertura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62046" y="1030147"/>
            <a:ext cx="8843057" cy="5671595"/>
          </a:xfrm>
        </p:spPr>
        <p:txBody>
          <a:bodyPr>
            <a:noAutofit/>
          </a:bodyPr>
          <a:lstStyle/>
          <a:p>
            <a:r>
              <a:rPr lang="pt-BR" b="1" i="1" dirty="0"/>
              <a:t>No meio da tua casa</a:t>
            </a:r>
          </a:p>
          <a:p>
            <a:r>
              <a:rPr lang="pt-BR" b="1" i="1" dirty="0"/>
              <a:t>recebemos, ó Deus, a tua graça! Sem fim nossa louvação, pois a justiça está toda em tuas mãos!</a:t>
            </a:r>
          </a:p>
        </p:txBody>
      </p:sp>
    </p:spTree>
    <p:extLst>
      <p:ext uri="{BB962C8B-B14F-4D97-AF65-F5344CB8AC3E}">
        <p14:creationId xmlns:p14="http://schemas.microsoft.com/office/powerpoint/2010/main" val="41713198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Um canto novo ao Senhor,</a:t>
            </a:r>
          </a:p>
          <a:p>
            <a:r>
              <a:rPr lang="pt-BR" i="1" dirty="0"/>
              <a:t>Ó terras todas, cantai!</a:t>
            </a:r>
          </a:p>
          <a:p>
            <a:r>
              <a:rPr lang="pt-BR" i="1" dirty="0"/>
              <a:t>Louvai seu nome bendito,</a:t>
            </a:r>
          </a:p>
          <a:p>
            <a:r>
              <a:rPr lang="pt-BR" i="1" dirty="0"/>
              <a:t>Diariamente aclamai!</a:t>
            </a:r>
          </a:p>
          <a:p>
            <a:r>
              <a:rPr lang="pt-BR" i="1" dirty="0"/>
              <a:t>Sua glória, seus grandes feitos aos povos todos contai.</a:t>
            </a:r>
          </a:p>
        </p:txBody>
      </p:sp>
    </p:spTree>
    <p:extLst>
      <p:ext uri="{BB962C8B-B14F-4D97-AF65-F5344CB8AC3E}">
        <p14:creationId xmlns:p14="http://schemas.microsoft.com/office/powerpoint/2010/main" val="1037536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/>
              <a:t>Venham todos a mim, venham todos,</a:t>
            </a:r>
          </a:p>
          <a:p>
            <a:r>
              <a:rPr lang="pt-BR" sz="6600" b="1" i="1"/>
              <a:t>vocês todos que estão fatigados, pelo fardo</a:t>
            </a:r>
          </a:p>
          <a:p>
            <a:r>
              <a:rPr lang="pt-BR" sz="6600" b="1" i="1"/>
              <a:t>da vida oprimidos, que eu darei o repouso</a:t>
            </a:r>
          </a:p>
          <a:p>
            <a:r>
              <a:rPr lang="pt-BR" sz="6600" b="1" i="1"/>
              <a:t>almejado!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5701120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Ele é o maior dos senhores:</a:t>
            </a:r>
          </a:p>
          <a:p>
            <a:r>
              <a:rPr lang="pt-BR" i="1" dirty="0"/>
              <a:t>Merece nosso louvor;</a:t>
            </a:r>
          </a:p>
          <a:p>
            <a:r>
              <a:rPr lang="pt-BR" i="1" dirty="0"/>
              <a:t>E mais do que aos deuses todos Nós lhe devemos temor. Os outros deuses são nada, Ele é do céu criador.</a:t>
            </a:r>
          </a:p>
        </p:txBody>
      </p:sp>
    </p:spTree>
    <p:extLst>
      <p:ext uri="{BB962C8B-B14F-4D97-AF65-F5344CB8AC3E}">
        <p14:creationId xmlns:p14="http://schemas.microsoft.com/office/powerpoint/2010/main" val="39812928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185195"/>
            <a:ext cx="8752115" cy="6555239"/>
          </a:xfrm>
        </p:spPr>
        <p:txBody>
          <a:bodyPr>
            <a:normAutofit lnSpcReduction="10000"/>
          </a:bodyPr>
          <a:lstStyle/>
          <a:p>
            <a:r>
              <a:rPr lang="pt-BR" sz="6600" b="1" i="1"/>
              <a:t>Venham todos a mim, venham todos,</a:t>
            </a:r>
          </a:p>
          <a:p>
            <a:r>
              <a:rPr lang="pt-BR" sz="6600" b="1" i="1"/>
              <a:t>vocês todos que estão fatigados, pelo fardo</a:t>
            </a:r>
          </a:p>
          <a:p>
            <a:r>
              <a:rPr lang="pt-BR" sz="6600" b="1" i="1"/>
              <a:t>da vida oprimidos, que eu darei o repouso</a:t>
            </a:r>
          </a:p>
          <a:p>
            <a:r>
              <a:rPr lang="pt-BR" sz="6600" b="1" i="1"/>
              <a:t>almejado!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0386865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i="1" dirty="0"/>
              <a:t>Sabei que o Senhor é rei</a:t>
            </a:r>
          </a:p>
          <a:p>
            <a:r>
              <a:rPr lang="pt-BR" i="1" dirty="0"/>
              <a:t>E traz justiça a esta terra.</a:t>
            </a:r>
          </a:p>
          <a:p>
            <a:r>
              <a:rPr lang="pt-BR" i="1" dirty="0"/>
              <a:t>Alegrem-se o mar e os peixes e tudo o que o mundo encerra. Os campos, plantas, montanhas e as árvores da floresta.</a:t>
            </a:r>
          </a:p>
        </p:txBody>
      </p:sp>
    </p:spTree>
    <p:extLst>
      <p:ext uri="{BB962C8B-B14F-4D97-AF65-F5344CB8AC3E}">
        <p14:creationId xmlns:p14="http://schemas.microsoft.com/office/powerpoint/2010/main" val="25027895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 dirty="0"/>
              <a:t>Venham todos a mim, venham todos,</a:t>
            </a:r>
          </a:p>
          <a:p>
            <a:r>
              <a:rPr lang="pt-BR" sz="6600" b="1" i="1" dirty="0"/>
              <a:t>vocês todos que estão fatigados, pelo fardo</a:t>
            </a:r>
          </a:p>
          <a:p>
            <a:r>
              <a:rPr lang="pt-BR" sz="6600" b="1" i="1" dirty="0"/>
              <a:t>da vida oprimidos, que eu darei o repouso</a:t>
            </a:r>
          </a:p>
          <a:p>
            <a:r>
              <a:rPr lang="pt-BR" sz="6600" b="1" i="1" dirty="0"/>
              <a:t>almejado!</a:t>
            </a:r>
          </a:p>
        </p:txBody>
      </p:sp>
    </p:spTree>
    <p:extLst>
      <p:ext uri="{BB962C8B-B14F-4D97-AF65-F5344CB8AC3E}">
        <p14:creationId xmlns:p14="http://schemas.microsoft.com/office/powerpoint/2010/main" val="2388053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/>
          <a:lstStyle/>
          <a:p>
            <a:r>
              <a:rPr lang="pt-BR" i="1" dirty="0"/>
              <a:t>Ele é o Senhor do universo</a:t>
            </a:r>
          </a:p>
          <a:p>
            <a:r>
              <a:rPr lang="pt-BR" i="1" dirty="0"/>
              <a:t>E faz justiça a seu povo.</a:t>
            </a:r>
          </a:p>
          <a:p>
            <a:r>
              <a:rPr lang="pt-BR" i="1" dirty="0"/>
              <a:t>Aos povos há de julgar,</a:t>
            </a:r>
          </a:p>
          <a:p>
            <a:r>
              <a:rPr lang="pt-BR" i="1" dirty="0"/>
              <a:t>Reinando no mundo todo.</a:t>
            </a:r>
          </a:p>
          <a:p>
            <a:r>
              <a:rPr lang="pt-BR" i="1" dirty="0"/>
              <a:t>Por isso, a ele cantai,</a:t>
            </a:r>
          </a:p>
          <a:p>
            <a:r>
              <a:rPr lang="pt-BR" i="1" dirty="0"/>
              <a:t>Ó terras, um canto novo!</a:t>
            </a:r>
          </a:p>
        </p:txBody>
      </p:sp>
    </p:spTree>
    <p:extLst>
      <p:ext uri="{BB962C8B-B14F-4D97-AF65-F5344CB8AC3E}">
        <p14:creationId xmlns:p14="http://schemas.microsoft.com/office/powerpoint/2010/main" val="341754973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35131" y="360608"/>
            <a:ext cx="8752115" cy="6379826"/>
          </a:xfrm>
        </p:spPr>
        <p:txBody>
          <a:bodyPr>
            <a:normAutofit lnSpcReduction="10000"/>
          </a:bodyPr>
          <a:lstStyle/>
          <a:p>
            <a:r>
              <a:rPr lang="pt-BR" sz="6600" b="1" i="1"/>
              <a:t>Venham todos a mim, venham todos,</a:t>
            </a:r>
          </a:p>
          <a:p>
            <a:r>
              <a:rPr lang="pt-BR" sz="6600" b="1" i="1"/>
              <a:t>vocês todos que estão fatigados, pelo fardo</a:t>
            </a:r>
          </a:p>
          <a:p>
            <a:r>
              <a:rPr lang="pt-BR" sz="6600" b="1" i="1"/>
              <a:t>da vida oprimidos, que eu darei o repouso</a:t>
            </a:r>
          </a:p>
          <a:p>
            <a:r>
              <a:rPr lang="pt-BR" sz="6600" b="1" i="1"/>
              <a:t>almejado!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3304820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9451" y="326571"/>
            <a:ext cx="8005899" cy="5995852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pt-BR" sz="8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124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Alegrai-vos no Senhor!</a:t>
            </a:r>
          </a:p>
          <a:p>
            <a:r>
              <a:rPr lang="pt-BR" i="1" dirty="0"/>
              <a:t>Quem é bom venha louvar! Peguem logo o violão e o pandeiro pra tocar. Para ele um canto novo Vamos, gente, improvisar!</a:t>
            </a:r>
          </a:p>
        </p:txBody>
      </p:sp>
    </p:spTree>
    <p:extLst>
      <p:ext uri="{BB962C8B-B14F-4D97-AF65-F5344CB8AC3E}">
        <p14:creationId xmlns:p14="http://schemas.microsoft.com/office/powerpoint/2010/main" val="13458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No meio da tua casa</a:t>
            </a:r>
          </a:p>
          <a:p>
            <a:r>
              <a:rPr lang="pt-BR" sz="6600" b="1" i="1"/>
              <a:t>recebemos, ó Deus, a tua graça! Sem fim nossa louvação, pois a justiça está toda em tuas mãos!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1998152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09" y="352696"/>
            <a:ext cx="8543108" cy="6230983"/>
          </a:xfrm>
        </p:spPr>
        <p:txBody>
          <a:bodyPr anchor="ctr">
            <a:noAutofit/>
          </a:bodyPr>
          <a:lstStyle/>
          <a:p>
            <a:r>
              <a:rPr lang="pt-BR" i="1" dirty="0"/>
              <a:t>Ele cumpre o que promete:</a:t>
            </a:r>
          </a:p>
          <a:p>
            <a:r>
              <a:rPr lang="pt-BR" i="1" dirty="0"/>
              <a:t>Podem nele confiar!</a:t>
            </a:r>
          </a:p>
          <a:p>
            <a:r>
              <a:rPr lang="pt-BR" i="1" dirty="0"/>
              <a:t>Ele ama o que é direito</a:t>
            </a:r>
          </a:p>
          <a:p>
            <a:r>
              <a:rPr lang="pt-BR" i="1" dirty="0"/>
              <a:t>E ele sabe bem julgar.</a:t>
            </a:r>
          </a:p>
          <a:p>
            <a:r>
              <a:rPr lang="pt-BR" i="1" dirty="0"/>
              <a:t>Sua palavra fez o céu,</a:t>
            </a:r>
          </a:p>
          <a:p>
            <a:r>
              <a:rPr lang="pt-BR" i="1" dirty="0"/>
              <a:t>Fez a terra e fez o mar.</a:t>
            </a:r>
          </a:p>
        </p:txBody>
      </p:sp>
    </p:spTree>
    <p:extLst>
      <p:ext uri="{BB962C8B-B14F-4D97-AF65-F5344CB8AC3E}">
        <p14:creationId xmlns:p14="http://schemas.microsoft.com/office/powerpoint/2010/main" val="3067675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571" y="352696"/>
            <a:ext cx="8451669" cy="6230983"/>
          </a:xfrm>
        </p:spPr>
        <p:txBody>
          <a:bodyPr anchor="ctr">
            <a:noAutofit/>
          </a:bodyPr>
          <a:lstStyle/>
          <a:p>
            <a:r>
              <a:rPr lang="pt-BR" sz="6600" b="1" i="1"/>
              <a:t>No meio da tua casa</a:t>
            </a:r>
          </a:p>
          <a:p>
            <a:r>
              <a:rPr lang="pt-BR" sz="6600" b="1" i="1"/>
              <a:t>recebemos, ó Deus, a tua graça! Sem fim nossa louvação, pois a justiça está toda em tuas mãos!</a:t>
            </a:r>
            <a:endParaRPr lang="pt-BR" sz="6600" b="1" i="1" dirty="0"/>
          </a:p>
        </p:txBody>
      </p:sp>
    </p:spTree>
    <p:extLst>
      <p:ext uri="{BB962C8B-B14F-4D97-AF65-F5344CB8AC3E}">
        <p14:creationId xmlns:p14="http://schemas.microsoft.com/office/powerpoint/2010/main" val="2770964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C4E67FA-4087-412E-98C5-3399F3AA54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747" y="150472"/>
            <a:ext cx="8866207" cy="6574420"/>
          </a:xfrm>
        </p:spPr>
        <p:txBody>
          <a:bodyPr anchor="ctr">
            <a:noAutofit/>
          </a:bodyPr>
          <a:lstStyle/>
          <a:p>
            <a:r>
              <a:rPr lang="pt-BR" i="1" dirty="0"/>
              <a:t>Ele faz do mar um açude</a:t>
            </a:r>
          </a:p>
          <a:p>
            <a:r>
              <a:rPr lang="pt-BR" i="1" dirty="0"/>
              <a:t>E governa os oceanos.</a:t>
            </a:r>
          </a:p>
          <a:p>
            <a:r>
              <a:rPr lang="pt-BR" i="1" dirty="0"/>
              <a:t>Toda a terra a ele teme,</a:t>
            </a:r>
          </a:p>
          <a:p>
            <a:r>
              <a:rPr lang="pt-BR" i="1" dirty="0"/>
              <a:t>Mesmo os corações humanos. Tudo aquilo que ele diz, Não nos causa desenganos.</a:t>
            </a:r>
          </a:p>
        </p:txBody>
      </p:sp>
    </p:spTree>
    <p:extLst>
      <p:ext uri="{BB962C8B-B14F-4D97-AF65-F5344CB8AC3E}">
        <p14:creationId xmlns:p14="http://schemas.microsoft.com/office/powerpoint/2010/main" val="38158351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3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2038</TotalTime>
  <Words>788</Words>
  <Application>Microsoft Office PowerPoint</Application>
  <PresentationFormat>Apresentação na tela (4:3)</PresentationFormat>
  <Paragraphs>87</Paragraphs>
  <Slides>48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Calibri</vt:lpstr>
      <vt:lpstr>Calibri Light</vt:lpstr>
      <vt:lpstr>Times New Roman</vt:lpstr>
      <vt:lpstr>Tema do Office</vt:lpstr>
      <vt:lpstr>Office Theme</vt:lpstr>
      <vt:lpstr>1_Tema do Office</vt:lpstr>
      <vt:lpstr>2_Tema do Office</vt:lpstr>
      <vt:lpstr>14º Domingo  Tempo Comum 05/07/2026</vt:lpstr>
      <vt:lpstr>Refrão Orante</vt:lpstr>
      <vt:lpstr>Apresentação do PowerPoint</vt:lpstr>
      <vt:lpstr>Canto de Abertura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Preces da Comunidade</vt:lpstr>
      <vt:lpstr>Apresentação do PowerPoint</vt:lpstr>
      <vt:lpstr>Preparação das Oferendas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Clara Passos</dc:creator>
  <cp:lastModifiedBy>Edilene</cp:lastModifiedBy>
  <cp:revision>134</cp:revision>
  <dcterms:created xsi:type="dcterms:W3CDTF">2021-02-27T18:57:26Z</dcterms:created>
  <dcterms:modified xsi:type="dcterms:W3CDTF">2026-06-24T16:36:12Z</dcterms:modified>
</cp:coreProperties>
</file>