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572" r:id="rId21"/>
    <p:sldId id="573" r:id="rId22"/>
    <p:sldId id="574" r:id="rId23"/>
    <p:sldId id="575" r:id="rId24"/>
    <p:sldId id="580" r:id="rId25"/>
    <p:sldId id="579" r:id="rId26"/>
    <p:sldId id="578" r:id="rId27"/>
    <p:sldId id="577" r:id="rId28"/>
    <p:sldId id="576" r:id="rId29"/>
    <p:sldId id="581" r:id="rId30"/>
    <p:sldId id="330" r:id="rId31"/>
    <p:sldId id="332" r:id="rId32"/>
    <p:sldId id="582" r:id="rId33"/>
    <p:sldId id="583" r:id="rId34"/>
    <p:sldId id="471" r:id="rId35"/>
    <p:sldId id="470" r:id="rId36"/>
    <p:sldId id="584" r:id="rId37"/>
    <p:sldId id="586" r:id="rId38"/>
    <p:sldId id="585" r:id="rId39"/>
    <p:sldId id="587" r:id="rId40"/>
    <p:sldId id="389" r:id="rId41"/>
    <p:sldId id="339" r:id="rId42"/>
    <p:sldId id="512" r:id="rId43"/>
    <p:sldId id="531" r:id="rId44"/>
    <p:sldId id="524" r:id="rId45"/>
    <p:sldId id="532" r:id="rId46"/>
    <p:sldId id="536" r:id="rId47"/>
    <p:sldId id="535" r:id="rId48"/>
    <p:sldId id="534" r:id="rId49"/>
    <p:sldId id="533" r:id="rId50"/>
    <p:sldId id="538" r:id="rId51"/>
    <p:sldId id="537" r:id="rId52"/>
    <p:sldId id="539" r:id="rId53"/>
    <p:sldId id="543" r:id="rId54"/>
    <p:sldId id="542" r:id="rId55"/>
    <p:sldId id="588" r:id="rId56"/>
    <p:sldId id="589" r:id="rId57"/>
    <p:sldId id="590" r:id="rId58"/>
    <p:sldId id="593" r:id="rId59"/>
    <p:sldId id="592" r:id="rId60"/>
    <p:sldId id="591" r:id="rId61"/>
    <p:sldId id="545" r:id="rId62"/>
    <p:sldId id="544" r:id="rId63"/>
    <p:sldId id="554" r:id="rId64"/>
    <p:sldId id="553" r:id="rId65"/>
    <p:sldId id="552" r:id="rId66"/>
    <p:sldId id="551" r:id="rId67"/>
    <p:sldId id="550" r:id="rId68"/>
    <p:sldId id="549" r:id="rId69"/>
    <p:sldId id="353" r:id="rId7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7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1454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776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24/04/2026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373224"/>
            <a:ext cx="8569234" cy="5870821"/>
          </a:xfrm>
        </p:spPr>
        <p:txBody>
          <a:bodyPr anchor="ctr">
            <a:normAutofit/>
          </a:bodyPr>
          <a:lstStyle/>
          <a:p>
            <a:pPr algn="ctr"/>
            <a: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Santos Pedro e </a:t>
            </a:r>
            <a:b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Paulo Apóstolos</a:t>
            </a:r>
            <a:b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28/06/2026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5400" b="1" dirty="0"/>
              <a:t>Canta, meu povo,</a:t>
            </a:r>
          </a:p>
          <a:p>
            <a:r>
              <a:rPr lang="pt-BR" sz="5400" b="1" dirty="0"/>
              <a:t>Canta o louvor de teu Deus, Que se fez homem e por nós morreu, Que ressuscitou pelo amor dos seus!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De todos os temores me livrou o Senhor Deus!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 Tu és Pedro e sobre esta pedra Eu irei construir minha Igreja; E as portas do inferno</a:t>
            </a:r>
          </a:p>
          <a:p>
            <a:r>
              <a:rPr lang="pt-BR" i="1" dirty="0"/>
              <a:t>Não irão derrotá-la.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EF38D-F71F-3620-5B59-D47EE9D28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85A162-F3BB-BD94-3753-F13701B4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01525"/>
          </a:xfrm>
        </p:spPr>
        <p:txBody>
          <a:bodyPr>
            <a:normAutofit fontScale="90000"/>
          </a:bodyPr>
          <a:lstStyle/>
          <a:p>
            <a:pPr algn="ctr"/>
            <a:br>
              <a:rPr lang="pt-BR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Credo Niceno-Constantinopolitano</a:t>
            </a:r>
            <a:br>
              <a:rPr lang="pt-BR" b="1" i="0" dirty="0">
                <a:solidFill>
                  <a:srgbClr val="4A87EE"/>
                </a:solidFill>
                <a:effectLst/>
                <a:latin typeface="Arial" panose="020B0604020202020204" pitchFamily="34" charset="0"/>
              </a:rPr>
            </a:b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FC8597-91C4-464B-4BC8-63918FCAA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27" y="1262743"/>
            <a:ext cx="8403770" cy="497259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Deus, Pai Todo-Poderoso, criador do céu e da terra, de todas as coisas visíveis e invisíveis. </a:t>
            </a:r>
            <a:endParaRPr lang="pt-B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93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98083-81D6-4878-F154-1FFFAC2AD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8446C4-65F2-49D8-4585-9D637C49A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444137"/>
            <a:ext cx="7992836" cy="598278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Senhor, Jesus Cristo, Filho Unigênito de Deus, nascido do Pai antes de todos os séculos: 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95306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AEC1E9-A370-826A-99EE-05E50CC6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Deus de Deus, luz da luz, Deus verdadeiro de Deus verdadeiro, gerado, não criado, consubstancial ao Pai.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7654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3620" y="1287623"/>
            <a:ext cx="8831483" cy="540254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7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Louvarei a Deus, seu nome bendizendo!</a:t>
            </a:r>
            <a:br>
              <a:rPr lang="pt-BR" sz="7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Louvarei a Deus, à vida nos conduz.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B3B42-FF47-872B-DE2B-BC47FCA66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840940-B0E1-E501-CA01-257E807E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Por ele todas as coisas foram feitas. E por nós, homens, e para nossa salvação, desceu dos céus: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411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28A93-4E76-F052-36DD-04E7CCB14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530EBF2-54B8-3FFB-F4BB-6A1164014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se encarnou pelo Espírito Santo, no seio da Virgem Maria, e se fez homem.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806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19196-368F-B515-F7EE-E5471BABD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B317AED-B7D6-C4BA-9107-C348592B7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1" y="360608"/>
            <a:ext cx="8729300" cy="6194737"/>
          </a:xfrm>
        </p:spPr>
        <p:txBody>
          <a:bodyPr>
            <a:no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Também por nós foi crucificado sob Pôncio Pilatos; padeceu e foi sepultado.  Ressuscitou ao terceiro dia, conforme as Escrituras,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380469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F9B7C-246E-CDD9-1A87-B9451FEED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C46D384-D3A1-C981-DA19-62BE07CC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subiu aos céus, onde está sentado à direita do Pai. E de novo há de vir, em sua glória, para julgar os vivos e os mortos;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1190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A1F2F-B4F0-A05A-88DA-545A42F4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ADB319E-F05F-858C-901C-03A68D004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ea typeface="Calibri" panose="020F0502020204030204" pitchFamily="34" charset="0"/>
              </a:rPr>
              <a:t>e o seu reino não terá fim.  Creio no Espírito Santo, Senhor que dá a vida, e procede do Pai e do Filho; e com o Pai e o Filho é adorado e glorificado: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4464302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47146-DDFE-2470-8BB6-6831551AB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B811E5A-2234-2755-3B70-5ECFC89B7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 que falou pelos profetas. Creio na Igreja, una, santa, católica e apostólica. Professo um só batismo para remissão dos pecados.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5983568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73FA9-B486-B99E-3970-D4EA747B8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CE6819F-0F4C-6DC8-9973-CD0B089ED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ea typeface="Calibri" panose="020F0502020204030204" pitchFamily="34" charset="0"/>
              </a:rPr>
              <a:t>E espero a ressurreição dos mortos  e a vida do mundo que há de vir.</a:t>
            </a:r>
          </a:p>
          <a:p>
            <a:r>
              <a:rPr lang="pt-BR" b="1" dirty="0">
                <a:effectLst/>
                <a:ea typeface="Calibri" panose="020F0502020204030204" pitchFamily="34" charset="0"/>
              </a:rPr>
              <a:t>  Amém.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7717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05257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5098" y="1214846"/>
            <a:ext cx="8746833" cy="5389154"/>
          </a:xfrm>
        </p:spPr>
        <p:txBody>
          <a:bodyPr>
            <a:normAutofit/>
          </a:bodyPr>
          <a:lstStyle/>
          <a:p>
            <a:r>
              <a:rPr lang="pt-BR" sz="8800" b="1" i="1" dirty="0"/>
              <a:t>Ó Pai Santo, fazei-nos crescer na unidade!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590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8580" y="1214846"/>
            <a:ext cx="8623351" cy="5389154"/>
          </a:xfrm>
        </p:spPr>
        <p:txBody>
          <a:bodyPr>
            <a:noAutofit/>
          </a:bodyPr>
          <a:lstStyle/>
          <a:p>
            <a:r>
              <a:rPr lang="pt-BR" sz="5200" b="1" i="1" dirty="0"/>
              <a:t>Quem nos separará? Quem vai nos separar Do amor de Cristo? Quem nos separará?</a:t>
            </a:r>
          </a:p>
          <a:p>
            <a:r>
              <a:rPr lang="pt-BR" sz="5200" b="1" i="1" dirty="0"/>
              <a:t>Se ele é por nós, quem será, quem será contra nós? Quem vai nos separar do amor de Cristo quem será?</a:t>
            </a:r>
          </a:p>
        </p:txBody>
      </p:sp>
    </p:spTree>
    <p:extLst>
      <p:ext uri="{BB962C8B-B14F-4D97-AF65-F5344CB8AC3E}">
        <p14:creationId xmlns:p14="http://schemas.microsoft.com/office/powerpoint/2010/main" val="5135297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i="1" dirty="0"/>
              <a:t>Nem a espada, ou perigo, nem os erros do meu irmão Nenhuma das criaturas nem a condenação.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5400" b="1" i="1" dirty="0"/>
              <a:t>Quem nos separará? Quem vai nos separar Do amor de Cristo? Quem nos separará?</a:t>
            </a:r>
          </a:p>
          <a:p>
            <a:r>
              <a:rPr lang="pt-BR" sz="5400" b="1" i="1" dirty="0"/>
              <a:t>Se ele é por nós, quem será, quem será contra nós? Quem vai nos separar do amor de Cristo quem será?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i="1" dirty="0"/>
              <a:t>Nem a vida, nem a morte, a tristeza ou aflição,</a:t>
            </a:r>
          </a:p>
          <a:p>
            <a:r>
              <a:rPr lang="pt-BR" i="1" dirty="0"/>
              <a:t>Nem o passado, nem o presente, o futuro, nem opressão.</a:t>
            </a:r>
          </a:p>
        </p:txBody>
      </p:sp>
    </p:spTree>
    <p:extLst>
      <p:ext uri="{BB962C8B-B14F-4D97-AF65-F5344CB8AC3E}">
        <p14:creationId xmlns:p14="http://schemas.microsoft.com/office/powerpoint/2010/main" val="698750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5400" b="1" i="1" dirty="0"/>
              <a:t>Quem nos separará? Quem vai nos separar Do amor de Cristo? Quem nos separará?</a:t>
            </a:r>
          </a:p>
          <a:p>
            <a:r>
              <a:rPr lang="pt-BR" sz="5400" b="1" i="1" dirty="0"/>
              <a:t>Se ele é por nós, quem será, quem será contra nós? Quem vai nos separar do amor de Cristo quem será?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0816421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i="1" dirty="0"/>
              <a:t>Nem as alturas, nem os abismos, nem tampouco a perseguição,</a:t>
            </a:r>
          </a:p>
          <a:p>
            <a:r>
              <a:rPr lang="pt-BR" i="1" dirty="0"/>
              <a:t>Nem a angústia, a dor ou a fome, nem a tribulação.</a:t>
            </a:r>
          </a:p>
        </p:txBody>
      </p:sp>
    </p:spTree>
    <p:extLst>
      <p:ext uri="{BB962C8B-B14F-4D97-AF65-F5344CB8AC3E}">
        <p14:creationId xmlns:p14="http://schemas.microsoft.com/office/powerpoint/2010/main" val="39781277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5400" b="1" i="1" dirty="0"/>
              <a:t>Quem nos separará? Quem vai nos separar Do amor de Cristo? Quem nos separará?</a:t>
            </a:r>
          </a:p>
          <a:p>
            <a:r>
              <a:rPr lang="pt-BR" sz="5400" b="1" i="1" dirty="0"/>
              <a:t>Se ele é por nós, quem será, quem será contra nós? Quem vai nos separar do amor de Cristo quem será?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9821630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 lnSpcReduction="10000"/>
          </a:bodyPr>
          <a:lstStyle/>
          <a:p>
            <a:r>
              <a:rPr lang="pt-BR" b="1" dirty="0"/>
              <a:t>Canta, meu povo,</a:t>
            </a:r>
          </a:p>
          <a:p>
            <a:r>
              <a:rPr lang="pt-BR" b="1" dirty="0"/>
              <a:t>Canta o louvor de teu Deus, Que se fez homem e por nós morreu,</a:t>
            </a:r>
          </a:p>
          <a:p>
            <a:r>
              <a:rPr lang="pt-BR" b="1" dirty="0"/>
              <a:t>Que ressuscitou pelo amor dos seus!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Abençoai nossa oferenda, ó Senhor!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Pai, dos vossos filhos!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Em comunhão com vossos Santos, vos louvamos!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Enviai,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36141810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2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/>
              <a:t>Somos a nação santa e o povo eleito,</a:t>
            </a:r>
          </a:p>
          <a:p>
            <a:r>
              <a:rPr lang="pt-BR" dirty="0"/>
              <a:t>Um sacerdócio real!</a:t>
            </a:r>
          </a:p>
          <a:p>
            <a:r>
              <a:rPr lang="pt-BR" dirty="0"/>
              <a:t>Deus nos chamou das trevas à sua luz,</a:t>
            </a:r>
          </a:p>
          <a:p>
            <a:r>
              <a:rPr lang="pt-BR" dirty="0"/>
              <a:t>Sua luz imortal!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7000" b="1" i="1" dirty="0"/>
              <a:t>Anunciamos, Senhor, a vossa morte e proclamamos a vossa ressurreição,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30363346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8362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9C90096-4C0F-4DF8-E6C1-E2E848C19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Aceitai,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281403900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07D835A-A3AA-CDAE-1ABA-5F8C62539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9144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CA1D5-7FF2-EBF6-15DC-C87CCE30D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DC177-E5F9-E414-AF0B-D6A6CCF69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uma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351905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BFEC7-1767-C5AC-5689-B586F5DCC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3988693-43A1-9B90-3202-B1DDEC540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2063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7B4F2-25BA-835C-BAEA-B712C3DA7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A71BE4-ED05-8419-E671-D03C5586F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eterna!</a:t>
            </a:r>
          </a:p>
        </p:txBody>
      </p:sp>
    </p:spTree>
    <p:extLst>
      <p:ext uri="{BB962C8B-B14F-4D97-AF65-F5344CB8AC3E}">
        <p14:creationId xmlns:p14="http://schemas.microsoft.com/office/powerpoint/2010/main" val="13817042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2EB3D-C55C-35F4-EEA6-9B4B4D40F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16CA0F5-19D3-2D3D-0B29-A6EAAEA01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1581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Vão mundo afora pregando o Evangelho.</a:t>
            </a:r>
          </a:p>
          <a:p>
            <a:r>
              <a:rPr lang="pt-BR" b="1" i="1" dirty="0"/>
              <a:t>Bem junto a vocês eu sempre estarei.</a:t>
            </a:r>
          </a:p>
          <a:p>
            <a:r>
              <a:rPr lang="pt-BR" b="1" i="1" dirty="0"/>
              <a:t>Até o final do tempo que passa. Nos diz o Senhor, estou com vocês!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dirty="0"/>
              <a:t>Canta, meu povo,</a:t>
            </a:r>
          </a:p>
          <a:p>
            <a:r>
              <a:rPr lang="pt-BR" b="1" dirty="0"/>
              <a:t>Canta o louvor de teu Deus, Que se fez homem e por nós morreu, Que ressuscitou pelo amor dos seus!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549" y="155643"/>
            <a:ext cx="8939719" cy="6584791"/>
          </a:xfrm>
        </p:spPr>
        <p:txBody>
          <a:bodyPr>
            <a:noAutofit/>
          </a:bodyPr>
          <a:lstStyle/>
          <a:p>
            <a:r>
              <a:rPr lang="pt-BR" i="1" dirty="0"/>
              <a:t>Vamos juntos dar glória ao Senhor e ao seu nome fazer louvação. Procurei o Senhor, me atendeu,</a:t>
            </a:r>
          </a:p>
          <a:p>
            <a:r>
              <a:rPr lang="pt-BR" i="1" dirty="0"/>
              <a:t>me livrou de uma grande aflição.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Vão mundo afora pregando o Evangelho.</a:t>
            </a:r>
          </a:p>
          <a:p>
            <a:r>
              <a:rPr lang="pt-BR" b="1" i="1" dirty="0"/>
              <a:t>Bem junto a vocês eu sempre estarei.</a:t>
            </a:r>
          </a:p>
          <a:p>
            <a:r>
              <a:rPr lang="pt-BR" b="1" i="1" dirty="0"/>
              <a:t>Até o final do tempo que passa. Nos diz o Senhor, estou com vocês!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26461" y="175098"/>
            <a:ext cx="8929990" cy="6565336"/>
          </a:xfrm>
        </p:spPr>
        <p:txBody>
          <a:bodyPr>
            <a:noAutofit/>
          </a:bodyPr>
          <a:lstStyle/>
          <a:p>
            <a:r>
              <a:rPr lang="pt-BR" i="1" dirty="0"/>
              <a:t>Olhem todos pra ele e se alegrem, todo o tempo sua boca sorria, este pobre gritou e ele ouviu,</a:t>
            </a:r>
          </a:p>
          <a:p>
            <a:r>
              <a:rPr lang="pt-BR" i="1" dirty="0"/>
              <a:t>fiquei livre da minha agonia.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Vão mundo afora pregando o Evangelho.</a:t>
            </a:r>
          </a:p>
          <a:p>
            <a:r>
              <a:rPr lang="pt-BR" b="1" i="1" dirty="0"/>
              <a:t>Bem junto a vocês eu sempre estarei.</a:t>
            </a:r>
          </a:p>
          <a:p>
            <a:r>
              <a:rPr lang="pt-BR" b="1" i="1" dirty="0"/>
              <a:t>Até o final do tempo que passa. Nos diz o Senhor, estou com vocês!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Acampou na batalha seu anjo, defendendo o seu povo e o livrando,</a:t>
            </a:r>
          </a:p>
          <a:p>
            <a:r>
              <a:rPr lang="pt-BR" i="1" dirty="0"/>
              <a:t>provem todos pra ver como é bom, o Senhor que nos vai abrigando.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Vão mundo afora pregando o Evangelho.</a:t>
            </a:r>
          </a:p>
          <a:p>
            <a:r>
              <a:rPr lang="pt-BR" b="1" i="1" dirty="0"/>
              <a:t>Bem junto a vocês eu sempre estarei.</a:t>
            </a:r>
          </a:p>
          <a:p>
            <a:r>
              <a:rPr lang="pt-BR" b="1" i="1" dirty="0"/>
              <a:t>Até o final do tempo que passa. Nos diz o Senhor, estou com vocês!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dirty="0"/>
              <a:t>Nós somos transportados da morte à vida,</a:t>
            </a:r>
          </a:p>
          <a:p>
            <a:r>
              <a:rPr lang="pt-BR" dirty="0"/>
              <a:t>Pelo amor dos irmãos.</a:t>
            </a:r>
          </a:p>
          <a:p>
            <a:r>
              <a:rPr lang="pt-BR" dirty="0"/>
              <a:t>Vamos amar até nossos inimigos,</a:t>
            </a:r>
          </a:p>
          <a:p>
            <a:r>
              <a:rPr lang="pt-BR" dirty="0"/>
              <a:t>É a lei do cristão!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dirty="0"/>
              <a:t>Canta, meu povo,</a:t>
            </a:r>
          </a:p>
          <a:p>
            <a:r>
              <a:rPr lang="pt-BR" b="1" dirty="0"/>
              <a:t>Canta o louvor de teu Deus, Que se fez homem e por nós morreu, Que ressuscitou pelo amor dos seus!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/>
              <a:t>Senhor Jesus, já não sou mais eu que vivo, Tu vives em mim. O meu desejo é um dia ver tua face,</a:t>
            </a:r>
          </a:p>
          <a:p>
            <a:r>
              <a:rPr lang="pt-BR" dirty="0"/>
              <a:t>Na glória sem fim.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1941</TotalTime>
  <Words>1077</Words>
  <Application>Microsoft Office PowerPoint</Application>
  <PresentationFormat>Apresentação na tela (4:3)</PresentationFormat>
  <Paragraphs>94</Paragraphs>
  <Slides>66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66</vt:i4>
      </vt:variant>
    </vt:vector>
  </HeadingPairs>
  <TitlesOfParts>
    <vt:vector size="74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Santos Pedro e  Paulo Apóstolos 28/06/2026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Credo Niceno-Constantinopolitano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133</cp:revision>
  <dcterms:created xsi:type="dcterms:W3CDTF">2021-02-27T18:57:26Z</dcterms:created>
  <dcterms:modified xsi:type="dcterms:W3CDTF">2026-04-24T23:38:49Z</dcterms:modified>
</cp:coreProperties>
</file>