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  <p:sldMasterId id="2147483793" r:id="rId5"/>
  </p:sldMasterIdLst>
  <p:sldIdLst>
    <p:sldId id="258" r:id="rId6"/>
    <p:sldId id="514" r:id="rId7"/>
    <p:sldId id="260" r:id="rId8"/>
    <p:sldId id="265" r:id="rId9"/>
    <p:sldId id="262" r:id="rId10"/>
    <p:sldId id="494" r:id="rId11"/>
    <p:sldId id="515" r:id="rId12"/>
    <p:sldId id="517" r:id="rId13"/>
    <p:sldId id="520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471" r:id="rId24"/>
    <p:sldId id="470" r:id="rId25"/>
    <p:sldId id="557" r:id="rId26"/>
    <p:sldId id="558" r:id="rId27"/>
    <p:sldId id="559" r:id="rId28"/>
    <p:sldId id="560" r:id="rId29"/>
    <p:sldId id="389" r:id="rId30"/>
    <p:sldId id="339" r:id="rId31"/>
    <p:sldId id="512" r:id="rId32"/>
    <p:sldId id="531" r:id="rId33"/>
    <p:sldId id="524" r:id="rId34"/>
    <p:sldId id="565" r:id="rId35"/>
    <p:sldId id="566" r:id="rId36"/>
    <p:sldId id="530" r:id="rId37"/>
    <p:sldId id="529" r:id="rId38"/>
    <p:sldId id="528" r:id="rId39"/>
    <p:sldId id="525" r:id="rId40"/>
    <p:sldId id="532" r:id="rId41"/>
    <p:sldId id="536" r:id="rId42"/>
    <p:sldId id="567" r:id="rId43"/>
    <p:sldId id="568" r:id="rId44"/>
    <p:sldId id="535" r:id="rId45"/>
    <p:sldId id="534" r:id="rId46"/>
    <p:sldId id="545" r:id="rId47"/>
    <p:sldId id="544" r:id="rId48"/>
    <p:sldId id="554" r:id="rId49"/>
    <p:sldId id="553" r:id="rId50"/>
    <p:sldId id="552" r:id="rId51"/>
    <p:sldId id="551" r:id="rId52"/>
    <p:sldId id="550" r:id="rId53"/>
    <p:sldId id="549" r:id="rId54"/>
    <p:sldId id="571" r:id="rId55"/>
    <p:sldId id="570" r:id="rId56"/>
    <p:sldId id="569" r:id="rId57"/>
    <p:sldId id="572" r:id="rId58"/>
    <p:sldId id="353" r:id="rId5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5" Type="http://schemas.openxmlformats.org/officeDocument/2006/relationships/slideMaster" Target="slideMasters/slideMaster5.xml"/><Relationship Id="rId61" Type="http://schemas.openxmlformats.org/officeDocument/2006/relationships/viewProps" Target="viewProps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A977B4-95AD-029E-4FC3-33D532CC5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193B10-9C14-A690-ED17-D90574A02E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F874DE-2DDB-7B29-979E-BA1745A0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0A76EB-023A-F54E-B645-9372633BA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8675C7-F5A1-0C0B-9FD8-27DBDF0C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9809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D14F36-C32C-FB8E-8C8B-F78789332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E52034-B7BD-0055-FA6A-4BA46FE6E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A3A666-0CAF-21D1-4F99-00A19079A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0CFBB2-E727-B451-0E5E-8B5A7706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500AEE-3857-517E-11F8-252F3D19D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80342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6931DA-F527-70FD-8A51-3B82E576E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62E427-A96A-1A4F-F97D-6A1A66AC6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9BF8D0-D20D-9536-8860-1B0ED1AA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88747F-E89A-F085-267B-794A41FE8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3ACF36-EB61-4D7D-568F-EAD05E3FF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177120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BF13FD-9251-DD96-2126-7F048174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4E54FBD-26BD-C505-17B3-602A81B94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4F9660F-5CA1-ADC4-9C18-B48204231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876202-EB97-97F8-671E-AB84840CA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FBD9ACE-0538-7236-D798-95123202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8E99E45-8977-2DB4-D753-150EC4797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06793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87EB4-4674-3999-8BF9-A68ABC9D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C57EC6-0663-BD59-F4C6-2B9C8FE2E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CDEB03E-E8F1-5350-6396-BB0E7C881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C00B6C0-D83B-7E0F-7786-1AB94C5BC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24856D3-185E-8BB6-1D3F-B8A5E6CBB5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D58D8FE-ED47-51A7-BA11-633448531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CD33219-19C9-318E-8A0F-8526EFC8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DADB932-4E8E-E3AA-A2DF-D3ED92482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835175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6E7DF9-1A93-5FF0-9E93-69861B91D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2E93355-E8DB-84C3-DF37-EABBCCD1C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676256D-297C-EF61-BC59-AE219B16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9ABF431-0C7C-989F-B7AD-458468FE7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45919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9C324D0-F739-1C87-AC20-C88909D1D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1F3962A-BE9D-9C73-8A30-DB07392BA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DFC9461-20A3-B527-F395-84C3A2060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135503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D49910-0ED7-31D8-6B8E-8BBF2C2E7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70CBF6-FDE8-924D-A01A-CB4087531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5EB399-085F-9B5C-408D-DF886DCDF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0CE61CA-E2DE-692E-E177-47FFBAA3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60E3F90-35A3-C049-E050-36A02FD5F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23427E1-6E56-D828-D335-EB857C5A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2871180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D7CB1-AB73-4B8F-6753-FFAA48520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26F078-B0A3-1FF8-D749-CC2F7EDCB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FA7AFA7-70EE-C797-5C22-4E5C2D4FE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ED22755-D382-A8A7-1BB0-529E537AF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102EBF9-7D7F-0940-DD91-7BC9C9FF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71A9773-D38B-198E-BF76-E1B7B54B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383344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06186-DEB9-FB0A-A02F-A01FF396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060433D-11E1-A8A2-A4EE-4FC0428CF5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411D985-87E0-4E75-0136-431B1B5D6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10DE3D-7B0B-D457-E25A-464846AA1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6A74CD-A97B-14A7-DAC8-A08CA5403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0075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ADFCE6-7739-7462-8044-95B9C8CD0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7AD1775-32B8-5C0A-9E76-2B1D7F711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8918C4-EE56-70D5-14C6-FC4C9D2A3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DDC3D36-DBEB-600C-AE08-2E90D483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A690DE-ABD7-1523-B1DA-05CB419F7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480962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661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8BC978F-1C0D-72D2-538A-7CEC4EBE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3DE6EB-A56F-3985-18A1-FFBD1F3ED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5EDC86-49B3-7F8B-0F27-F4E8094056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CA93F0-020E-372E-ADE2-919AB382A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A65CFD-BF03-10B9-FE2D-C1F272E17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61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0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Santíssima </a:t>
            </a:r>
            <a:b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Trindade</a:t>
            </a:r>
            <a:b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pt-BR" sz="8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/06/2025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4826" y="136188"/>
            <a:ext cx="8803531" cy="6488348"/>
          </a:xfrm>
        </p:spPr>
        <p:txBody>
          <a:bodyPr anchor="ctr">
            <a:normAutofit/>
          </a:bodyPr>
          <a:lstStyle/>
          <a:p>
            <a:r>
              <a:rPr lang="pt-BR" sz="8000" b="1" i="1" dirty="0"/>
              <a:t>A vós louvor, honra e glória eternamente!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Glória ao Pai, ao Filho e ao Espírito Divino</a:t>
            </a:r>
          </a:p>
          <a:p>
            <a:r>
              <a:rPr lang="pt-BR" i="1" dirty="0"/>
              <a:t>Ao Deus que é, que era e que vem, pelos séculos. Amém.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923731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Ouvi-nos, ó Pai, por vosso filho, no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/>
          </a:bodyPr>
          <a:lstStyle/>
          <a:p>
            <a:r>
              <a:rPr lang="pt-BR" sz="7700" b="1" i="1" dirty="0"/>
              <a:t>Glória e louvor eternamente ao nosso Deus.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2697" y="326571"/>
            <a:ext cx="8451669" cy="5995852"/>
          </a:xfrm>
        </p:spPr>
        <p:txBody>
          <a:bodyPr anchor="ctr">
            <a:noAutofit/>
          </a:bodyPr>
          <a:lstStyle/>
          <a:p>
            <a:r>
              <a:rPr lang="pt-BR" dirty="0"/>
              <a:t>Bendito sejas tu, ó Deus vida, moldaste as profundezas do infinito.</a:t>
            </a:r>
          </a:p>
          <a:p>
            <a:r>
              <a:rPr lang="pt-BR" dirty="0"/>
              <a:t>O mar, a terra, o céu, tudo convida: louvemos nosso Deus, seja bendito!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67D2D6B-23FC-1113-7342-D9DF27A82D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4562" y="1809308"/>
            <a:ext cx="8040788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6600" b="1" i="1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É bom confiar em Deus, é bom confiar. É Bom esperar sempre no</a:t>
            </a:r>
            <a:r>
              <a:rPr lang="pt-BR" altLang="pt-BR" sz="6600" b="1" i="1" dirty="0">
                <a:solidFill>
                  <a:srgbClr val="2121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pt-BR" altLang="pt-BR" sz="6600" b="1" i="1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senhor</a:t>
            </a:r>
            <a:endParaRPr kumimoji="0" lang="pt-BR" altLang="pt-BR" sz="66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7700" b="1" i="1" dirty="0"/>
              <a:t>Glória e louvor eternamente ao nosso Deus.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dirty="0"/>
              <a:t>Bendito sejas tu, Deus do universo, teu sopro foi de amor e num sorriso,</a:t>
            </a:r>
          </a:p>
          <a:p>
            <a:r>
              <a:rPr lang="pt-BR" dirty="0"/>
              <a:t>tua mão compôs a vida como um verso, tua voz nos convidou ao paraíso!</a:t>
            </a:r>
          </a:p>
        </p:txBody>
      </p:sp>
    </p:spTree>
    <p:extLst>
      <p:ext uri="{BB962C8B-B14F-4D97-AF65-F5344CB8AC3E}">
        <p14:creationId xmlns:p14="http://schemas.microsoft.com/office/powerpoint/2010/main" val="2396288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8EFE4-36F0-7EB5-A201-DF8F30A3D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EB19DD-97DB-0409-4F5B-6AA5A2E3B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7700" b="1" i="1" dirty="0"/>
              <a:t>Glória e louvor eternamente ao nosso Deus.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69254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3B221C4F-9F1F-06E8-9ECF-DED68FEF4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312566"/>
          </a:xfrm>
        </p:spPr>
        <p:txBody>
          <a:bodyPr>
            <a:normAutofit/>
          </a:bodyPr>
          <a:lstStyle/>
          <a:p>
            <a:r>
              <a:rPr lang="pt-BR" dirty="0"/>
              <a:t>Bendito sejas tu, Deus da Aliança, chamaste dentre os povos o teu povo,</a:t>
            </a:r>
          </a:p>
          <a:p>
            <a:r>
              <a:rPr lang="pt-BR" dirty="0"/>
              <a:t>nutriste em nossos pais viva esperança,</a:t>
            </a:r>
          </a:p>
          <a:p>
            <a:r>
              <a:rPr lang="pt-BR" dirty="0"/>
              <a:t>mostrando teu amor sempre de novo!</a:t>
            </a:r>
          </a:p>
        </p:txBody>
      </p:sp>
    </p:spTree>
    <p:extLst>
      <p:ext uri="{BB962C8B-B14F-4D97-AF65-F5344CB8AC3E}">
        <p14:creationId xmlns:p14="http://schemas.microsoft.com/office/powerpoint/2010/main" val="4282829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4F31CE-E810-6DA2-A5FB-0FEB86567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585C3C63-7667-CA8E-8620-AF7F5E7CB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312566"/>
          </a:xfrm>
        </p:spPr>
        <p:txBody>
          <a:bodyPr>
            <a:normAutofit/>
          </a:bodyPr>
          <a:lstStyle/>
          <a:p>
            <a:r>
              <a:rPr lang="pt-BR" sz="7700" b="1" i="1" dirty="0"/>
              <a:t>Glória e louvor eternamente ao nosso Deus.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970161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93B04-39FC-BA31-84ED-F973E5D54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C66331EA-3C8E-4180-3095-C04A3C4E2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Enviai,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147310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51B0E-A4AD-284C-A52E-A8D774FF2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670450E-8C6B-4002-9541-01EFDD64B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1900520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7000" b="1" i="1" dirty="0"/>
              <a:t>Anunciamos, Senhor, a vossa morte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 </a:t>
            </a:r>
            <a:r>
              <a:rPr lang="pt-BR" sz="8800" b="1" i="1" dirty="0"/>
              <a:t>Aceitai ó Senhor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uma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C0EA7-3212-B146-D146-92A0D953B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D5DE460-0CB7-73B9-BD18-0A52071E6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Fazei de nós uma perfeita oferenda!</a:t>
            </a:r>
          </a:p>
        </p:txBody>
      </p:sp>
    </p:spTree>
    <p:extLst>
      <p:ext uri="{BB962C8B-B14F-4D97-AF65-F5344CB8AC3E}">
        <p14:creationId xmlns:p14="http://schemas.microsoft.com/office/powerpoint/2010/main" val="21377480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9102F-8524-322B-72C1-A812CA298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62B6CB90-597A-960D-3715-04609A2E4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694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554480"/>
            <a:ext cx="8512935" cy="5000865"/>
          </a:xfrm>
        </p:spPr>
        <p:txBody>
          <a:bodyPr>
            <a:normAutofit/>
          </a:bodyPr>
          <a:lstStyle/>
          <a:p>
            <a:r>
              <a:rPr lang="pt-BR" dirty="0"/>
              <a:t>Louvamos-te, ó Deus, pelo dom de Jesus,</a:t>
            </a:r>
          </a:p>
          <a:p>
            <a:r>
              <a:rPr lang="pt-BR" dirty="0"/>
              <a:t>visitou-nos do alto, entre terna luz!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 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dirty="0"/>
              <a:t>Tanto Deus amou o mundo que lhe deu seu filho único quem crê nele não perece, </a:t>
            </a:r>
            <a:r>
              <a:rPr lang="pt-BR" sz="6600" b="1" dirty="0"/>
              <a:t>m</a:t>
            </a:r>
            <a:r>
              <a:rPr lang="pt-BR" b="1" dirty="0"/>
              <a:t>as terá a luz da vida </a:t>
            </a:r>
            <a:r>
              <a:rPr lang="pt-BR" sz="6600" b="1" dirty="0"/>
              <a:t>q</a:t>
            </a:r>
            <a:r>
              <a:rPr lang="pt-BR" b="1" dirty="0"/>
              <a:t>uem crê nele não perece </a:t>
            </a:r>
            <a:r>
              <a:rPr lang="pt-BR" sz="6600" b="1" dirty="0"/>
              <a:t>m</a:t>
            </a:r>
            <a:r>
              <a:rPr lang="pt-BR" b="1" dirty="0"/>
              <a:t>as terá a luz da vida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dirty="0"/>
              <a:t>Eu vos amo, ó Senhor, sois minha força minha rocha, meu refúgio e salvador</a:t>
            </a:r>
            <a:br>
              <a:rPr lang="pt-BR" dirty="0"/>
            </a:br>
            <a:r>
              <a:rPr lang="pt-BR" dirty="0"/>
              <a:t>minha força e poderosa salvação Sois meu escudo e proteção, em vós espero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dirty="0"/>
          </a:p>
          <a:p>
            <a:r>
              <a:rPr lang="pt-BR" b="1" dirty="0"/>
              <a:t>Tanto Deus amou o mundo que lhe deu seu filho único quem crê nele não perece, </a:t>
            </a:r>
            <a:r>
              <a:rPr lang="pt-BR" sz="6600" b="1" dirty="0"/>
              <a:t>m</a:t>
            </a:r>
            <a:r>
              <a:rPr lang="pt-BR" b="1" dirty="0"/>
              <a:t>as terá a luz da vida </a:t>
            </a:r>
            <a:r>
              <a:rPr lang="pt-BR" sz="6600" b="1" dirty="0"/>
              <a:t>q</a:t>
            </a:r>
            <a:r>
              <a:rPr lang="pt-BR" b="1" dirty="0"/>
              <a:t>uem crê nele não perece </a:t>
            </a:r>
            <a:r>
              <a:rPr lang="pt-BR" sz="6600" b="1" dirty="0"/>
              <a:t>m</a:t>
            </a:r>
            <a:r>
              <a:rPr lang="pt-BR" b="1" dirty="0"/>
              <a:t>as terá a luz da vida</a:t>
            </a:r>
            <a:endParaRPr lang="pt-BR" sz="6600" b="1" i="1" dirty="0"/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dirty="0"/>
              <a:t>Ao Senhor eu invoquei na minha angústia e elevei o meu clamor para o meu Deus de seu templo ele escutou a minha voz</a:t>
            </a:r>
            <a:br>
              <a:rPr lang="pt-BR" dirty="0"/>
            </a:br>
            <a:r>
              <a:rPr lang="pt-BR" dirty="0"/>
              <a:t>E chegou a seus ouvidos o meu grito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dirty="0"/>
          </a:p>
          <a:p>
            <a:r>
              <a:rPr lang="pt-BR" b="1" dirty="0"/>
              <a:t>Tanto Deus amou o mundo que lhe deu seu filho único quem crê nele não perece, </a:t>
            </a:r>
            <a:r>
              <a:rPr lang="pt-BR" sz="6600" b="1" dirty="0"/>
              <a:t>m</a:t>
            </a:r>
            <a:r>
              <a:rPr lang="pt-BR" b="1" dirty="0"/>
              <a:t>as terá a luz da vida </a:t>
            </a:r>
            <a:r>
              <a:rPr lang="pt-BR" sz="6600" b="1" dirty="0"/>
              <a:t>q</a:t>
            </a:r>
            <a:r>
              <a:rPr lang="pt-BR" b="1" dirty="0"/>
              <a:t>uem crê nele não perece </a:t>
            </a:r>
            <a:r>
              <a:rPr lang="pt-BR" sz="6600" b="1" dirty="0"/>
              <a:t>m</a:t>
            </a:r>
            <a:r>
              <a:rPr lang="pt-BR" b="1" dirty="0"/>
              <a:t>as terá a luz da vida</a:t>
            </a:r>
            <a:endParaRPr lang="pt-BR" sz="6600" b="1" i="1" dirty="0"/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dirty="0"/>
              <a:t>Do alto estendeu a sua mão</a:t>
            </a:r>
            <a:br>
              <a:rPr lang="pt-BR" dirty="0"/>
            </a:br>
            <a:r>
              <a:rPr lang="pt-BR" dirty="0"/>
              <a:t>e das águas mais profundas retirou-me Libertou-me do inimigo poderoso</a:t>
            </a:r>
            <a:br>
              <a:rPr lang="pt-BR" dirty="0"/>
            </a:br>
            <a:r>
              <a:rPr lang="pt-BR" dirty="0"/>
              <a:t>e  de rivais muito mais fortes do que eu.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dirty="0"/>
          </a:p>
          <a:p>
            <a:r>
              <a:rPr lang="pt-BR" b="1" dirty="0"/>
              <a:t>Tanto Deus amou o mundo que lhe deu seu filho único quem crê nele não perece, </a:t>
            </a:r>
            <a:r>
              <a:rPr lang="pt-BR" sz="6600" b="1" dirty="0"/>
              <a:t>m</a:t>
            </a:r>
            <a:r>
              <a:rPr lang="pt-BR" b="1" dirty="0"/>
              <a:t>as terá a luz da vida </a:t>
            </a:r>
            <a:r>
              <a:rPr lang="pt-BR" sz="6600" b="1" dirty="0"/>
              <a:t>q</a:t>
            </a:r>
            <a:r>
              <a:rPr lang="pt-BR" b="1" dirty="0"/>
              <a:t>uem crê nele não perece </a:t>
            </a:r>
            <a:r>
              <a:rPr lang="pt-BR" sz="6600" b="1" dirty="0"/>
              <a:t>m</a:t>
            </a:r>
            <a:r>
              <a:rPr lang="pt-BR" b="1" dirty="0"/>
              <a:t>as terá a luz da vida</a:t>
            </a:r>
            <a:endParaRPr lang="pt-BR" sz="6600" b="1" i="1" dirty="0"/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59" y="352696"/>
            <a:ext cx="8761445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Aleluia, toda glória te rendemos sem fim.</a:t>
            </a:r>
          </a:p>
          <a:p>
            <a:r>
              <a:rPr lang="pt-BR" sz="6600" b="1" i="1" dirty="0"/>
              <a:t>Aleluia, tua graça imploramos, amém.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4A127-4E08-A740-796D-24E0D9EB9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B313175-F601-F20D-58E2-09E25636C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dirty="0"/>
              <a:t>Assaltaram-me no dia da aflição mas o senhor foi pra mim um protetor</a:t>
            </a:r>
            <a:br>
              <a:rPr lang="pt-BR" dirty="0"/>
            </a:br>
            <a:r>
              <a:rPr lang="pt-BR" dirty="0"/>
              <a:t>colocou-me num lugar bem espaçoso o Senhor me libertou porque me ama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0754608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613-F67E-F657-EF3B-FAC5071B0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4F12EE6-BC4A-1699-FB7D-E8825C6D0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dirty="0"/>
          </a:p>
          <a:p>
            <a:r>
              <a:rPr lang="pt-BR" b="1" dirty="0"/>
              <a:t>Tanto Deus amou o mundo que lhe deu seu filho único quem crê nele não perece, </a:t>
            </a:r>
            <a:r>
              <a:rPr lang="pt-BR" sz="6600" b="1" dirty="0"/>
              <a:t>m</a:t>
            </a:r>
            <a:r>
              <a:rPr lang="pt-BR" b="1" dirty="0"/>
              <a:t>as terá a luz da vida </a:t>
            </a:r>
            <a:r>
              <a:rPr lang="pt-BR" sz="6600" b="1" dirty="0"/>
              <a:t>q</a:t>
            </a:r>
            <a:r>
              <a:rPr lang="pt-BR" b="1" dirty="0"/>
              <a:t>uem crê nele não perece </a:t>
            </a:r>
            <a:r>
              <a:rPr lang="pt-BR" sz="6600" b="1" dirty="0"/>
              <a:t>m</a:t>
            </a:r>
            <a:r>
              <a:rPr lang="pt-BR" b="1" dirty="0"/>
              <a:t>as terá a luz da vida</a:t>
            </a:r>
            <a:endParaRPr lang="pt-BR" sz="6600" b="1" i="1" dirty="0"/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03638857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AF160-2DE9-5021-A5CA-9688764F9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A76F4D5-E4AE-58C6-8E7D-5FB4B9E66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 lnSpcReduction="10000"/>
          </a:bodyPr>
          <a:lstStyle/>
          <a:p>
            <a:r>
              <a:rPr lang="pt-BR" dirty="0"/>
              <a:t>Ó senhor, fazei brilhar a minha lâmpada</a:t>
            </a:r>
            <a:br>
              <a:rPr lang="pt-BR" dirty="0"/>
            </a:br>
            <a:r>
              <a:rPr lang="pt-BR" dirty="0"/>
              <a:t>Ó meu Deus, iluminai as minhas trevas junto convosco eu enfrento os inimigos com vossa ajuda eu transporto altas montanhas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86224616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F39C9-3ABE-0D76-0F33-F3FBB1852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8AE783C9-C7AB-F55A-29E9-AA8B1303B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b="1" dirty="0"/>
          </a:p>
          <a:p>
            <a:r>
              <a:rPr lang="pt-BR" b="1" dirty="0"/>
              <a:t>Tanto Deus amou o mundo que lhe deu seu filho único quem crê nele não perece, </a:t>
            </a:r>
            <a:r>
              <a:rPr lang="pt-BR" sz="6600" b="1" dirty="0"/>
              <a:t>m</a:t>
            </a:r>
            <a:r>
              <a:rPr lang="pt-BR" b="1" dirty="0"/>
              <a:t>as terá a luz da vida </a:t>
            </a:r>
            <a:r>
              <a:rPr lang="pt-BR" sz="6600" b="1" dirty="0"/>
              <a:t>q</a:t>
            </a:r>
            <a:r>
              <a:rPr lang="pt-BR" b="1" dirty="0"/>
              <a:t>uem crê nele não perece </a:t>
            </a:r>
            <a:r>
              <a:rPr lang="pt-BR" sz="6600" b="1" dirty="0"/>
              <a:t>m</a:t>
            </a:r>
            <a:r>
              <a:rPr lang="pt-BR" b="1" dirty="0"/>
              <a:t>as terá a luz da vida</a:t>
            </a:r>
            <a:endParaRPr lang="pt-BR" sz="6600" b="1" i="1" dirty="0"/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4652937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Louvamos-te, ó Deus, por teu Filho de amor</a:t>
            </a:r>
          </a:p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foi morto, mas vive, supremo Senhor.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604" y="352696"/>
            <a:ext cx="8724123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Aleluia, toda glória te rendemos sem fim.</a:t>
            </a:r>
          </a:p>
          <a:p>
            <a:r>
              <a:rPr lang="pt-BR" sz="6600" b="1" i="1" dirty="0"/>
              <a:t>Aleluia, tua graça imploramos, amém.</a:t>
            </a:r>
          </a:p>
          <a:p>
            <a:endParaRPr lang="pt-BR" sz="5500" i="1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Louvamos-te, ó Deus, pelo Espírito-Luz,</a:t>
            </a:r>
          </a:p>
          <a:p>
            <a:r>
              <a:rPr lang="pt-B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nos tira das trevas e a Cristo conduz.</a:t>
            </a:r>
            <a:endParaRPr lang="pt-BR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Aleluia, toda glória te rendemos sem fim.</a:t>
            </a:r>
          </a:p>
          <a:p>
            <a:r>
              <a:rPr lang="pt-BR" sz="6600" b="1" i="1" dirty="0"/>
              <a:t>Aleluia, tua graça imploramos, amém.</a:t>
            </a:r>
          </a:p>
          <a:p>
            <a:endParaRPr lang="pt-BR" sz="5400" i="1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1536</TotalTime>
  <Words>742</Words>
  <Application>Microsoft Office PowerPoint</Application>
  <PresentationFormat>Apresentação na tela (4:3)</PresentationFormat>
  <Paragraphs>63</Paragraphs>
  <Slides>54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54</vt:i4>
      </vt:variant>
    </vt:vector>
  </HeadingPairs>
  <TitlesOfParts>
    <vt:vector size="63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3_Tema do Office</vt:lpstr>
      <vt:lpstr>Santíssima  Trindade 15/06/2025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132</cp:revision>
  <dcterms:created xsi:type="dcterms:W3CDTF">2021-02-27T18:57:26Z</dcterms:created>
  <dcterms:modified xsi:type="dcterms:W3CDTF">2026-04-16T18:43:50Z</dcterms:modified>
</cp:coreProperties>
</file>