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31" r:id="rId2"/>
    <p:sldMasterId id="2147483743" r:id="rId3"/>
    <p:sldMasterId id="2147483759" r:id="rId4"/>
    <p:sldMasterId id="2147483815" r:id="rId5"/>
  </p:sldMasterIdLst>
  <p:sldIdLst>
    <p:sldId id="258" r:id="rId6"/>
    <p:sldId id="514" r:id="rId7"/>
    <p:sldId id="260" r:id="rId8"/>
    <p:sldId id="265" r:id="rId9"/>
    <p:sldId id="262" r:id="rId10"/>
    <p:sldId id="494" r:id="rId11"/>
    <p:sldId id="515" r:id="rId12"/>
    <p:sldId id="517" r:id="rId13"/>
    <p:sldId id="460" r:id="rId14"/>
    <p:sldId id="513" r:id="rId15"/>
    <p:sldId id="503" r:id="rId16"/>
    <p:sldId id="559" r:id="rId17"/>
    <p:sldId id="560" r:id="rId18"/>
    <p:sldId id="562" r:id="rId19"/>
    <p:sldId id="561" r:id="rId20"/>
    <p:sldId id="563" r:id="rId21"/>
    <p:sldId id="566" r:id="rId22"/>
    <p:sldId id="558" r:id="rId23"/>
    <p:sldId id="461" r:id="rId24"/>
    <p:sldId id="406" r:id="rId25"/>
    <p:sldId id="413" r:id="rId26"/>
    <p:sldId id="569" r:id="rId27"/>
    <p:sldId id="570" r:id="rId28"/>
    <p:sldId id="571" r:id="rId29"/>
    <p:sldId id="572" r:id="rId30"/>
    <p:sldId id="573" r:id="rId31"/>
    <p:sldId id="574" r:id="rId32"/>
    <p:sldId id="557" r:id="rId33"/>
    <p:sldId id="575" r:id="rId34"/>
    <p:sldId id="567" r:id="rId35"/>
    <p:sldId id="330" r:id="rId36"/>
    <p:sldId id="332" r:id="rId37"/>
    <p:sldId id="470" r:id="rId38"/>
    <p:sldId id="576" r:id="rId39"/>
    <p:sldId id="577" r:id="rId40"/>
    <p:sldId id="578" r:id="rId41"/>
    <p:sldId id="579" r:id="rId42"/>
    <p:sldId id="389" r:id="rId43"/>
    <p:sldId id="339" r:id="rId44"/>
    <p:sldId id="512" r:id="rId45"/>
    <p:sldId id="531" r:id="rId46"/>
    <p:sldId id="524" r:id="rId47"/>
    <p:sldId id="530" r:id="rId48"/>
    <p:sldId id="529" r:id="rId49"/>
    <p:sldId id="528" r:id="rId50"/>
    <p:sldId id="527" r:id="rId51"/>
    <p:sldId id="526" r:id="rId52"/>
    <p:sldId id="525" r:id="rId53"/>
    <p:sldId id="532" r:id="rId54"/>
    <p:sldId id="536" r:id="rId55"/>
    <p:sldId id="535" r:id="rId56"/>
    <p:sldId id="534" r:id="rId57"/>
    <p:sldId id="533" r:id="rId58"/>
    <p:sldId id="538" r:id="rId59"/>
    <p:sldId id="537" r:id="rId60"/>
    <p:sldId id="539" r:id="rId61"/>
    <p:sldId id="543" r:id="rId62"/>
    <p:sldId id="542" r:id="rId63"/>
    <p:sldId id="545" r:id="rId64"/>
    <p:sldId id="544" r:id="rId65"/>
    <p:sldId id="554" r:id="rId66"/>
    <p:sldId id="581" r:id="rId67"/>
    <p:sldId id="553" r:id="rId68"/>
    <p:sldId id="552" r:id="rId69"/>
    <p:sldId id="582" r:id="rId70"/>
    <p:sldId id="551" r:id="rId71"/>
    <p:sldId id="550" r:id="rId72"/>
    <p:sldId id="549" r:id="rId73"/>
    <p:sldId id="583" r:id="rId74"/>
    <p:sldId id="353" r:id="rId7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5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16" Type="http://schemas.openxmlformats.org/officeDocument/2006/relationships/slide" Target="slides/slide1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slide" Target="slides/slide69.xml"/><Relationship Id="rId79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6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77" Type="http://schemas.openxmlformats.org/officeDocument/2006/relationships/viewProps" Target="viewProp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schemas.openxmlformats.org/officeDocument/2006/relationships/slide" Target="slides/slide6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slide" Target="slides/slide7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slide" Target="slides/slide68.xml"/><Relationship Id="rId78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openxmlformats.org/officeDocument/2006/relationships/presProps" Target="presProps.xml"/><Relationship Id="rId7" Type="http://schemas.openxmlformats.org/officeDocument/2006/relationships/slide" Target="slides/slide2.xml"/><Relationship Id="rId71" Type="http://schemas.openxmlformats.org/officeDocument/2006/relationships/slide" Target="slides/slide66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0943876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542726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275034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843468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11999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0850097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85301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56897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794232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0740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29464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5786767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2691752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149179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840435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022198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296594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671099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469931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56730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8647753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459568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940853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6354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  <p:sldLayoutId id="2147483674" r:id="rId13"/>
    <p:sldLayoutId id="2147483708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09677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82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16/04/2026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0347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7322" y="150471"/>
            <a:ext cx="8843057" cy="6516547"/>
          </a:xfrm>
        </p:spPr>
        <p:txBody>
          <a:bodyPr anchor="ctr">
            <a:normAutofit/>
          </a:bodyPr>
          <a:lstStyle/>
          <a:p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Domingo  de</a:t>
            </a:r>
            <a:b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Pentecostes</a:t>
            </a:r>
            <a:b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24/05/2026</a:t>
            </a:r>
            <a:endParaRPr lang="pt-BR" sz="8800" b="1" i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r>
              <a:rPr lang="pt-BR" sz="6600" b="1" i="1"/>
              <a:t>Enviai o vosso Espírito, Senhor,</a:t>
            </a:r>
          </a:p>
          <a:p>
            <a:r>
              <a:rPr lang="pt-BR" sz="6600" b="1" i="1"/>
              <a:t>e da terra toda a face renovai!</a:t>
            </a: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307910"/>
            <a:ext cx="7886700" cy="5869053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307910"/>
            <a:ext cx="7886700" cy="586905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Sequência de </a:t>
            </a:r>
          </a:p>
          <a:p>
            <a:pPr marL="0" indent="0" algn="ctr">
              <a:buNone/>
            </a:pPr>
            <a:r>
              <a:rPr lang="pt-BR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Pentecostes </a:t>
            </a:r>
          </a:p>
        </p:txBody>
      </p:sp>
    </p:spTree>
    <p:extLst>
      <p:ext uri="{BB962C8B-B14F-4D97-AF65-F5344CB8AC3E}">
        <p14:creationId xmlns:p14="http://schemas.microsoft.com/office/powerpoint/2010/main" val="4093679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89249" y="307910"/>
            <a:ext cx="8574833" cy="6158204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Solo: </a:t>
            </a:r>
            <a:r>
              <a:rPr lang="pt-B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Espírito de Deus, enviai dos céus um raio de luz!</a:t>
            </a:r>
          </a:p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Todos: </a:t>
            </a:r>
            <a:r>
              <a:rPr lang="pt-B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Vinde, Pai dos pobres, dai aos corações vossos sete dons.</a:t>
            </a:r>
          </a:p>
        </p:txBody>
      </p:sp>
    </p:spTree>
    <p:extLst>
      <p:ext uri="{BB962C8B-B14F-4D97-AF65-F5344CB8AC3E}">
        <p14:creationId xmlns:p14="http://schemas.microsoft.com/office/powerpoint/2010/main" val="4125285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1257" y="307910"/>
            <a:ext cx="8761445" cy="627950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Solo: </a:t>
            </a:r>
            <a:r>
              <a:rPr lang="pt-B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Consolo que acalma, hóspede da alma, doce alívio, vinde!</a:t>
            </a:r>
          </a:p>
          <a:p>
            <a:pPr marL="0" indent="0" algn="ctr">
              <a:buNone/>
            </a:pPr>
            <a:r>
              <a:rPr lang="pt-BR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Todos: </a:t>
            </a:r>
            <a:r>
              <a:rPr lang="pt-BR" sz="6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labor descanso, na aflição remanso, no calor aragem.</a:t>
            </a:r>
          </a:p>
        </p:txBody>
      </p:sp>
    </p:spTree>
    <p:extLst>
      <p:ext uri="{BB962C8B-B14F-4D97-AF65-F5344CB8AC3E}">
        <p14:creationId xmlns:p14="http://schemas.microsoft.com/office/powerpoint/2010/main" val="800910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9290" y="307910"/>
            <a:ext cx="8873412" cy="6279502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Solo: </a:t>
            </a:r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Enchei, luz bendita, chama que crepita, no íntimo de nós! </a:t>
            </a:r>
            <a:r>
              <a:rPr lang="pt-B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Todos: </a:t>
            </a:r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 a luz que acode, nada o homem pode, nenhum bem há nele.</a:t>
            </a:r>
          </a:p>
        </p:txBody>
      </p:sp>
    </p:spTree>
    <p:extLst>
      <p:ext uri="{BB962C8B-B14F-4D97-AF65-F5344CB8AC3E}">
        <p14:creationId xmlns:p14="http://schemas.microsoft.com/office/powerpoint/2010/main" val="3394409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9959" y="307910"/>
            <a:ext cx="8724123" cy="618619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Solo: </a:t>
            </a:r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Ao sujo lavai, ao seco regai, curai o doente.</a:t>
            </a:r>
          </a:p>
          <a:p>
            <a:pPr marL="0" indent="0" algn="ctr">
              <a:buNone/>
            </a:pPr>
            <a:r>
              <a:rPr lang="pt-B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Todos: </a:t>
            </a:r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Dobrai o que é duro, guiai no escuro, o frio aquecei.</a:t>
            </a:r>
          </a:p>
        </p:txBody>
      </p:sp>
    </p:spTree>
    <p:extLst>
      <p:ext uri="{BB962C8B-B14F-4D97-AF65-F5344CB8AC3E}">
        <p14:creationId xmlns:p14="http://schemas.microsoft.com/office/powerpoint/2010/main" val="17091474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70588" y="307910"/>
            <a:ext cx="8752114" cy="6344817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pt-B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Solo: </a:t>
            </a:r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 à vossa Igreja, que espera e deseja, vossos sete dons. </a:t>
            </a:r>
            <a:r>
              <a:rPr lang="pt-BR" sz="6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Todos: </a:t>
            </a:r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Dai em prêmio ao forte uma santa morte, alegria eterna, alegria eterna.</a:t>
            </a:r>
          </a:p>
          <a:p>
            <a:pPr marL="0" indent="0" algn="ctr">
              <a:buNone/>
            </a:pPr>
            <a:r>
              <a:rPr lang="pt-BR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Amém, amém.</a:t>
            </a:r>
          </a:p>
        </p:txBody>
      </p:sp>
    </p:spTree>
    <p:extLst>
      <p:ext uri="{BB962C8B-B14F-4D97-AF65-F5344CB8AC3E}">
        <p14:creationId xmlns:p14="http://schemas.microsoft.com/office/powerpoint/2010/main" val="1467226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412371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39485" y="561704"/>
            <a:ext cx="8669383" cy="6029234"/>
          </a:xfrm>
        </p:spPr>
        <p:txBody>
          <a:bodyPr anchor="ctr">
            <a:normAutofit/>
          </a:bodyPr>
          <a:lstStyle/>
          <a:p>
            <a:r>
              <a:rPr lang="pt-BR" b="1" i="1" dirty="0"/>
              <a:t>Aleluia, aleluia, aleluia.</a:t>
            </a:r>
          </a:p>
          <a:p>
            <a:r>
              <a:rPr lang="pt-BR" i="1" dirty="0"/>
              <a:t>Vinde, Espírito Divino, e enchei com vossos dons os corações dos fiéis;</a:t>
            </a:r>
          </a:p>
          <a:p>
            <a:r>
              <a:rPr lang="pt-BR" i="1" dirty="0"/>
              <a:t>e acendei neles o amor como um fogo abrasador!</a:t>
            </a:r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82539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5861" y="1287624"/>
            <a:ext cx="8220270" cy="5205250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Vem, Divino </a:t>
            </a:r>
          </a:p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Espírito!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Símbolo </a:t>
            </a:r>
            <a:b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Niceno </a:t>
            </a:r>
            <a:b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Constantinopolitano</a:t>
            </a:r>
            <a:endParaRPr lang="pt-BR" b="1" i="1" dirty="0"/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438150" y="269875"/>
            <a:ext cx="8705850" cy="747713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Profissão de Fe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i="1" dirty="0">
                <a:solidFill>
                  <a:srgbClr val="000000"/>
                </a:solidFill>
                <a:effectLst/>
              </a:rPr>
              <a:t>Creio em um só Deus</a:t>
            </a:r>
          </a:p>
          <a:p>
            <a:r>
              <a:rPr lang="pt-BR" b="1" i="1" dirty="0">
                <a:solidFill>
                  <a:srgbClr val="000000"/>
                </a:solidFill>
                <a:effectLst/>
              </a:rPr>
              <a:t>Pai todo poderoso,</a:t>
            </a:r>
          </a:p>
          <a:p>
            <a:r>
              <a:rPr lang="pt-BR" b="1" i="1" dirty="0">
                <a:solidFill>
                  <a:srgbClr val="000000"/>
                </a:solidFill>
                <a:effectLst/>
              </a:rPr>
              <a:t>criador do céu e da terra</a:t>
            </a:r>
          </a:p>
          <a:p>
            <a:r>
              <a:rPr lang="pt-BR" b="1" i="1" dirty="0">
                <a:solidFill>
                  <a:srgbClr val="000000"/>
                </a:solidFill>
                <a:effectLst/>
              </a:rPr>
              <a:t>de todas as coisas visíveis e invisíveis.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012420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sz="5000" b="1" i="1" dirty="0">
              <a:solidFill>
                <a:srgbClr val="000000"/>
              </a:solidFill>
              <a:effectLst/>
            </a:endParaRPr>
          </a:p>
          <a:p>
            <a:r>
              <a:rPr lang="pt-BR" sz="5200" b="1" i="1" dirty="0">
                <a:solidFill>
                  <a:srgbClr val="000000"/>
                </a:solidFill>
                <a:effectLst/>
              </a:rPr>
              <a:t>Creio em um só Senhor, Jesus Cristo, Filho Unigênito de Deus, nascido do Pai antes de todos os séculos; Deus de Deus, Luz da Luz, Deus verdadeiro de Deus verdadeiro; gerado, não criado, consubstancial ao Pai.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4543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66" y="158620"/>
            <a:ext cx="8873413" cy="6568751"/>
          </a:xfrm>
        </p:spPr>
        <p:txBody>
          <a:bodyPr anchor="ctr">
            <a:noAutofit/>
          </a:bodyPr>
          <a:lstStyle/>
          <a:p>
            <a:endParaRPr lang="pt-BR" sz="4500" b="1" i="1" dirty="0">
              <a:solidFill>
                <a:srgbClr val="000000"/>
              </a:solidFill>
              <a:effectLst/>
            </a:endParaRPr>
          </a:p>
          <a:p>
            <a:r>
              <a:rPr lang="pt-BR" sz="4500" b="1" i="1" dirty="0">
                <a:solidFill>
                  <a:srgbClr val="000000"/>
                </a:solidFill>
                <a:effectLst/>
              </a:rPr>
              <a:t>Por ele todas as coisas foram feitas. E por nós, homens, e para nossa salvação, desceu dos céus</a:t>
            </a:r>
          </a:p>
          <a:p>
            <a:r>
              <a:rPr lang="pt-BR" sz="4500" b="1" i="1" dirty="0">
                <a:solidFill>
                  <a:srgbClr val="000000"/>
                </a:solidFill>
                <a:effectLst/>
              </a:rPr>
              <a:t>e se encarnou pelo Espírito Santo, no seio da Virgem Maria, e se fez homem. Também por nós foi crucificado sob Pôncio Pilatos; padeceu e foi sepultado.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54436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b="1" i="1" dirty="0">
              <a:solidFill>
                <a:srgbClr val="000000"/>
              </a:solidFill>
              <a:effectLst/>
            </a:endParaRPr>
          </a:p>
          <a:p>
            <a:r>
              <a:rPr lang="pt-BR" b="1" i="1" dirty="0">
                <a:solidFill>
                  <a:srgbClr val="000000"/>
                </a:solidFill>
                <a:effectLst/>
              </a:rPr>
              <a:t>Ressuscitou ao terceiro dia, conforme as Escrituras,</a:t>
            </a:r>
          </a:p>
          <a:p>
            <a:r>
              <a:rPr lang="pt-BR" b="1" i="1" dirty="0">
                <a:solidFill>
                  <a:srgbClr val="000000"/>
                </a:solidFill>
                <a:effectLst/>
              </a:rPr>
              <a:t>e subiu aos céus,</a:t>
            </a:r>
          </a:p>
          <a:p>
            <a:r>
              <a:rPr lang="pt-BR" b="1" i="1" dirty="0">
                <a:solidFill>
                  <a:srgbClr val="000000"/>
                </a:solidFill>
                <a:effectLst/>
              </a:rPr>
              <a:t>onde está sentado à direita do Pai.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5031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i="1" dirty="0">
                <a:solidFill>
                  <a:srgbClr val="000000"/>
                </a:solidFill>
                <a:effectLst/>
              </a:rPr>
              <a:t>E de novo há de vir, em sua glória,</a:t>
            </a:r>
          </a:p>
          <a:p>
            <a:r>
              <a:rPr lang="pt-BR" b="1" i="1" dirty="0">
                <a:solidFill>
                  <a:srgbClr val="000000"/>
                </a:solidFill>
                <a:effectLst/>
              </a:rPr>
              <a:t>para julgar os vivos e os mortos;</a:t>
            </a:r>
          </a:p>
          <a:p>
            <a:r>
              <a:rPr lang="pt-BR" b="1" i="1" dirty="0">
                <a:solidFill>
                  <a:srgbClr val="000000"/>
                </a:solidFill>
                <a:effectLst/>
              </a:rPr>
              <a:t>e o seu reino não terá fim.</a:t>
            </a:r>
          </a:p>
          <a:p>
            <a:endParaRPr lang="pt-BR" sz="5400" dirty="0"/>
          </a:p>
        </p:txBody>
      </p:sp>
    </p:spTree>
    <p:extLst>
      <p:ext uri="{BB962C8B-B14F-4D97-AF65-F5344CB8AC3E}">
        <p14:creationId xmlns:p14="http://schemas.microsoft.com/office/powerpoint/2010/main" val="3544532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67" y="352696"/>
            <a:ext cx="8789437" cy="6230983"/>
          </a:xfrm>
        </p:spPr>
        <p:txBody>
          <a:bodyPr anchor="ctr">
            <a:noAutofit/>
          </a:bodyPr>
          <a:lstStyle/>
          <a:p>
            <a:endParaRPr lang="pt-BR" b="0" i="0" dirty="0">
              <a:solidFill>
                <a:srgbClr val="000000"/>
              </a:solidFill>
              <a:effectLst/>
            </a:endParaRPr>
          </a:p>
          <a:p>
            <a:r>
              <a:rPr lang="pt-BR" b="0" i="0" dirty="0">
                <a:solidFill>
                  <a:srgbClr val="000000"/>
                </a:solidFill>
                <a:effectLst/>
              </a:rPr>
              <a:t>Creio no Espírito Santo,</a:t>
            </a:r>
          </a:p>
          <a:p>
            <a:r>
              <a:rPr lang="pt-BR" b="0" i="0" dirty="0">
                <a:solidFill>
                  <a:srgbClr val="000000"/>
                </a:solidFill>
                <a:effectLst/>
              </a:rPr>
              <a:t>Senhor que dá a vida,</a:t>
            </a:r>
          </a:p>
          <a:p>
            <a:r>
              <a:rPr lang="pt-BR" b="0" i="0" dirty="0">
                <a:solidFill>
                  <a:srgbClr val="000000"/>
                </a:solidFill>
                <a:effectLst/>
              </a:rPr>
              <a:t>e procede do Pai e do Filho; e com o Pai e o Filho é adorado e glorificado: Ele falou pelos profetas.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2727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sz="5200" b="1" i="1" dirty="0">
              <a:solidFill>
                <a:srgbClr val="000000"/>
              </a:solidFill>
              <a:effectLst/>
            </a:endParaRPr>
          </a:p>
          <a:p>
            <a:r>
              <a:rPr lang="pt-BR" sz="5200" b="1" i="1" dirty="0">
                <a:solidFill>
                  <a:srgbClr val="000000"/>
                </a:solidFill>
                <a:effectLst/>
              </a:rPr>
              <a:t>Creio na Igreja,</a:t>
            </a:r>
          </a:p>
          <a:p>
            <a:r>
              <a:rPr lang="pt-BR" sz="5200" b="1" i="1" dirty="0">
                <a:solidFill>
                  <a:srgbClr val="000000"/>
                </a:solidFill>
                <a:effectLst/>
              </a:rPr>
              <a:t>una, santa, católica e apostólica. Professo um só batismo para a remissão dos pecados. E espero a ressurreição dos mortos</a:t>
            </a:r>
          </a:p>
          <a:p>
            <a:r>
              <a:rPr lang="pt-BR" sz="5200" b="1" i="1" dirty="0">
                <a:solidFill>
                  <a:srgbClr val="000000"/>
                </a:solidFill>
                <a:effectLst/>
              </a:rPr>
              <a:t>e vida do mundo que há de vir. Amém.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27532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6050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500" b="1" i="1" dirty="0"/>
              <a:t>Ó Senhor, dai nos os dons do vosso Espírito !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269875"/>
            <a:ext cx="7886700" cy="923925"/>
          </a:xfrm>
        </p:spPr>
        <p:txBody>
          <a:bodyPr>
            <a:normAutofit/>
          </a:bodyPr>
          <a:lstStyle/>
          <a:p>
            <a:pPr algn="ctr"/>
            <a:r>
              <a:rPr lang="pt-B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</p:spTree>
    <p:extLst>
      <p:ext uri="{BB962C8B-B14F-4D97-AF65-F5344CB8AC3E}">
        <p14:creationId xmlns:p14="http://schemas.microsoft.com/office/powerpoint/2010/main" val="10259167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13509" y="1214846"/>
            <a:ext cx="8608422" cy="5389154"/>
          </a:xfrm>
        </p:spPr>
        <p:txBody>
          <a:bodyPr>
            <a:normAutofit lnSpcReduction="10000"/>
          </a:bodyPr>
          <a:lstStyle/>
          <a:p>
            <a:r>
              <a:rPr lang="pt-BR" sz="6600" i="1" dirty="0"/>
              <a:t>As sementes que me deste e que não eram pra guardar,</a:t>
            </a:r>
          </a:p>
          <a:p>
            <a:r>
              <a:rPr lang="pt-BR" sz="6600" i="1" dirty="0"/>
              <a:t>pus no chão da minha vida, quis fazer frutificar.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7886700" cy="849313"/>
          </a:xfrm>
        </p:spPr>
        <p:txBody>
          <a:bodyPr/>
          <a:lstStyle/>
          <a:p>
            <a:pPr algn="ctr"/>
            <a:r>
              <a:rPr lang="pt-B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Preparação das Oferendas</a:t>
            </a:r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Dos meus dons que recebi pelo Espírito do amor, trago os frutos que colhi em tua mesa quero por.</a:t>
            </a:r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Pelos os campos deste mundo quero sempre semear os talentos que me destes para eu mesmo cultivar.</a:t>
            </a:r>
          </a:p>
        </p:txBody>
      </p:sp>
    </p:spTree>
    <p:extLst>
      <p:ext uri="{BB962C8B-B14F-4D97-AF65-F5344CB8AC3E}">
        <p14:creationId xmlns:p14="http://schemas.microsoft.com/office/powerpoint/2010/main" val="38218054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Dos meus dons que recebi pelo Espírito do amor, trago os frutos que colhi em tua mesa quero por.</a:t>
            </a:r>
          </a:p>
          <a:p>
            <a:endParaRPr lang="pt-BR" sz="6600" i="1" dirty="0"/>
          </a:p>
        </p:txBody>
      </p:sp>
    </p:spTree>
    <p:extLst>
      <p:ext uri="{BB962C8B-B14F-4D97-AF65-F5344CB8AC3E}">
        <p14:creationId xmlns:p14="http://schemas.microsoft.com/office/powerpoint/2010/main" val="32404218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14F34F-A566-B794-96EF-DFBDA326F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D7E737-C71C-5771-5D1E-83DC99A68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Quanto mais eu for plantando, mais terei para colher,</a:t>
            </a:r>
          </a:p>
          <a:p>
            <a:r>
              <a:rPr lang="pt-BR" sz="6600" i="1" dirty="0"/>
              <a:t>quanto mais eu for colhendo, mais terei a oferecer.</a:t>
            </a:r>
          </a:p>
        </p:txBody>
      </p:sp>
    </p:spTree>
    <p:extLst>
      <p:ext uri="{BB962C8B-B14F-4D97-AF65-F5344CB8AC3E}">
        <p14:creationId xmlns:p14="http://schemas.microsoft.com/office/powerpoint/2010/main" val="418718712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BA8E32-B888-79C4-227F-A8DA52E82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F10F114-BE15-7EA4-ED17-F71826E49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007" y="326570"/>
            <a:ext cx="8699862" cy="6348549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Dos meus dons que recebi pelo Espírito do amor, trago os frutos que colhi em tua mesa quero por.</a:t>
            </a:r>
          </a:p>
          <a:p>
            <a:endParaRPr lang="pt-BR" sz="6600" i="1" dirty="0"/>
          </a:p>
        </p:txBody>
      </p:sp>
    </p:spTree>
    <p:extLst>
      <p:ext uri="{BB962C8B-B14F-4D97-AF65-F5344CB8AC3E}">
        <p14:creationId xmlns:p14="http://schemas.microsoft.com/office/powerpoint/2010/main" val="21519108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231642"/>
            <a:ext cx="8512935" cy="5323704"/>
          </a:xfrm>
        </p:spPr>
        <p:txBody>
          <a:bodyPr>
            <a:normAutofit lnSpcReduction="10000"/>
          </a:bodyPr>
          <a:lstStyle/>
          <a:p>
            <a:r>
              <a:rPr lang="pt-BR" dirty="0"/>
              <a:t>Vinde, Espírito de Deus</a:t>
            </a:r>
          </a:p>
          <a:p>
            <a:r>
              <a:rPr lang="pt-BR" dirty="0"/>
              <a:t>e enchei os corações</a:t>
            </a:r>
          </a:p>
          <a:p>
            <a:r>
              <a:rPr lang="pt-BR" dirty="0"/>
              <a:t>dos fiéis com vossos dons.</a:t>
            </a:r>
          </a:p>
          <a:p>
            <a:r>
              <a:rPr lang="pt-BR" dirty="0"/>
              <a:t>Acendei neles o amor</a:t>
            </a:r>
          </a:p>
          <a:p>
            <a:r>
              <a:rPr lang="pt-BR" dirty="0"/>
              <a:t>como um fogo abrasador,</a:t>
            </a:r>
          </a:p>
          <a:p>
            <a:r>
              <a:rPr lang="pt-BR" dirty="0"/>
              <a:t>vos pedimos, ó Senhor.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231820" y="365126"/>
            <a:ext cx="8680360" cy="636824"/>
          </a:xfrm>
        </p:spPr>
        <p:txBody>
          <a:bodyPr>
            <a:normAutofit/>
          </a:bodyPr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Abençoai nossa oferenda, ó Senhor!</a:t>
            </a:r>
          </a:p>
        </p:txBody>
      </p:sp>
    </p:spTree>
    <p:extLst>
      <p:ext uri="{BB962C8B-B14F-4D97-AF65-F5344CB8AC3E}">
        <p14:creationId xmlns:p14="http://schemas.microsoft.com/office/powerpoint/2010/main" val="238364161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24951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 </a:t>
            </a:r>
            <a:endParaRPr lang="pt-BR" sz="8800" dirty="0"/>
          </a:p>
          <a:p>
            <a:r>
              <a:rPr lang="pt-BR" sz="8800" b="1" i="1" dirty="0"/>
              <a:t>Lembrai-vos, ó Pai, dos vossos filhos!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Em comunhão com vossos Santos vos louvamos!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b="1" dirty="0"/>
              <a:t>E cantaremos aleluia!</a:t>
            </a:r>
          </a:p>
          <a:p>
            <a:r>
              <a:rPr lang="pt-BR" b="1" dirty="0"/>
              <a:t>E a nossa terra renovada ficará;</a:t>
            </a:r>
          </a:p>
          <a:p>
            <a:r>
              <a:rPr lang="pt-BR" b="1" dirty="0"/>
              <a:t>se vosso Espírito, Senhor, nos enviais. 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7200" b="1" i="1" dirty="0"/>
              <a:t>Anunciamos, Senhor, a vossa morte, e proclamamos a vossa ressurreição. Vinde Senhor Jesus!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 Aceita, ó 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20765119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590815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uma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61418101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32246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Concedei-lhes, ó Senhor, a luz eterna!</a:t>
            </a:r>
          </a:p>
        </p:txBody>
      </p:sp>
    </p:spTree>
    <p:extLst>
      <p:ext uri="{BB962C8B-B14F-4D97-AF65-F5344CB8AC3E}">
        <p14:creationId xmlns:p14="http://schemas.microsoft.com/office/powerpoint/2010/main" val="303633465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583620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187" y="87549"/>
            <a:ext cx="8774349" cy="6517531"/>
          </a:xfrm>
        </p:spPr>
        <p:txBody>
          <a:bodyPr anchor="ctr">
            <a:noAutofit/>
          </a:bodyPr>
          <a:lstStyle/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Vós unistes tantas gentes,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tantas línguas diferentes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numa fé, na unidade.</a:t>
            </a:r>
          </a:p>
          <a:p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 buscar sempre a verdade e servir o vosso Reino com a mesma caridade.</a:t>
            </a: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fontScale="85000" lnSpcReduction="10000"/>
          </a:bodyPr>
          <a:lstStyle/>
          <a:p>
            <a:r>
              <a:rPr lang="pt-BR" sz="6600" b="1" i="1" dirty="0"/>
              <a:t>Perseveravam</a:t>
            </a:r>
          </a:p>
          <a:p>
            <a:r>
              <a:rPr lang="pt-BR" sz="6600" b="1" i="1" dirty="0"/>
              <a:t>Todos unidos em oração,</a:t>
            </a:r>
          </a:p>
          <a:p>
            <a:r>
              <a:rPr lang="pt-BR" sz="6600" b="1" i="1" dirty="0"/>
              <a:t>Os doze apóstolos,</a:t>
            </a:r>
          </a:p>
          <a:p>
            <a:r>
              <a:rPr lang="pt-BR" sz="6600" b="1" i="1" dirty="0"/>
              <a:t>Com Maria e os irmãos.</a:t>
            </a:r>
          </a:p>
          <a:p>
            <a:r>
              <a:rPr lang="pt-BR" sz="6600" b="1" i="1" dirty="0"/>
              <a:t>Chegado o dia de Pentecostes Veio um tremor</a:t>
            </a:r>
          </a:p>
          <a:p>
            <a:r>
              <a:rPr lang="pt-BR" sz="6600" b="1" i="1" dirty="0"/>
              <a:t>E de repente O Santo Espírito os animou!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É outro o vinho que nos anima, Entendei todos nossa alegria,</a:t>
            </a:r>
          </a:p>
          <a:p>
            <a:r>
              <a:rPr lang="pt-BR" i="1" dirty="0"/>
              <a:t>Joel profeta já predissera,</a:t>
            </a:r>
          </a:p>
          <a:p>
            <a:r>
              <a:rPr lang="pt-BR" i="1" dirty="0"/>
              <a:t>Sucederá nos últimos dias.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95418692-9297-1933-6BA8-A3E51FE2A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i="1" dirty="0"/>
              <a:t>E sucedeu nos últimos dias: Fechou-se o tempo, abriu-se o céu! Cumpriu-se, então, outra profecia</a:t>
            </a:r>
          </a:p>
          <a:p>
            <a:r>
              <a:rPr lang="pt-BR" i="1" dirty="0"/>
              <a:t>Que Deus falou por Ezequiel:</a:t>
            </a:r>
          </a:p>
        </p:txBody>
      </p:sp>
    </p:spTree>
    <p:extLst>
      <p:ext uri="{BB962C8B-B14F-4D97-AF65-F5344CB8AC3E}">
        <p14:creationId xmlns:p14="http://schemas.microsoft.com/office/powerpoint/2010/main" val="211311820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fontScale="85000" lnSpcReduction="2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Perseveravam</a:t>
            </a:r>
          </a:p>
          <a:p>
            <a:r>
              <a:rPr lang="pt-BR" sz="6600" b="1" i="1" dirty="0"/>
              <a:t>Todos unidos em oração,</a:t>
            </a:r>
          </a:p>
          <a:p>
            <a:r>
              <a:rPr lang="pt-BR" sz="6600" b="1" i="1" dirty="0"/>
              <a:t>Os doze apóstolos,</a:t>
            </a:r>
          </a:p>
          <a:p>
            <a:r>
              <a:rPr lang="pt-BR" sz="6600" b="1" i="1" dirty="0"/>
              <a:t>Com Maria e os irmãos.</a:t>
            </a:r>
          </a:p>
          <a:p>
            <a:r>
              <a:rPr lang="pt-BR" sz="6600" b="1" i="1" dirty="0"/>
              <a:t>Chegado o dia de Pentecostes Veio um tremor</a:t>
            </a:r>
          </a:p>
          <a:p>
            <a:r>
              <a:rPr lang="pt-BR" sz="6600" b="1" i="1" dirty="0"/>
              <a:t>E de repente O Santo Espírito os animou!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De toda a terra vos tirarei,</a:t>
            </a:r>
          </a:p>
          <a:p>
            <a:r>
              <a:rPr lang="pt-BR" i="1" dirty="0"/>
              <a:t>Vos tomarei de entre as nações, Todos unidos conduzirei Pra terra santa da promissão!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57B018-25BC-08FC-E1C2-F06F8DA4DB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1F689701-36A0-F8C7-75C0-4A8C6C4B4D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Na terra santa da promissão Com água pura vos lavarei, Toda a imundície, toda ilusão,</a:t>
            </a:r>
          </a:p>
          <a:p>
            <a:r>
              <a:rPr lang="pt-BR" i="1" dirty="0"/>
              <a:t>De tudo vos purificarei!</a:t>
            </a:r>
          </a:p>
        </p:txBody>
      </p:sp>
    </p:spTree>
    <p:extLst>
      <p:ext uri="{BB962C8B-B14F-4D97-AF65-F5344CB8AC3E}">
        <p14:creationId xmlns:p14="http://schemas.microsoft.com/office/powerpoint/2010/main" val="99188675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fontScale="85000" lnSpcReduction="2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Perseveravam</a:t>
            </a:r>
          </a:p>
          <a:p>
            <a:r>
              <a:rPr lang="pt-BR" sz="6600" b="1" i="1" dirty="0"/>
              <a:t>Todos unidos em oração,</a:t>
            </a:r>
          </a:p>
          <a:p>
            <a:r>
              <a:rPr lang="pt-BR" sz="6600" b="1" i="1" dirty="0"/>
              <a:t>Os doze apóstolos,</a:t>
            </a:r>
          </a:p>
          <a:p>
            <a:r>
              <a:rPr lang="pt-BR" sz="6600" b="1" i="1" dirty="0"/>
              <a:t>Com Maria e os irmãos.</a:t>
            </a:r>
          </a:p>
          <a:p>
            <a:r>
              <a:rPr lang="pt-BR" sz="6600" b="1" i="1" dirty="0"/>
              <a:t>Chegado o dia de Pentecostes Veio um tremor</a:t>
            </a:r>
          </a:p>
          <a:p>
            <a:r>
              <a:rPr lang="pt-BR" sz="6600" b="1" i="1" dirty="0"/>
              <a:t>E de repente O Santo Espírito os animou!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i="1" dirty="0"/>
              <a:t>E vos darei novo coração</a:t>
            </a:r>
          </a:p>
          <a:p>
            <a:r>
              <a:rPr lang="pt-BR" i="1" dirty="0"/>
              <a:t>E novo espírito em vós porei, Não mais tereis coração de pedra,</a:t>
            </a:r>
          </a:p>
          <a:p>
            <a:r>
              <a:rPr lang="pt-BR" i="1" dirty="0"/>
              <a:t>Um coração de carne darei!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/>
          <a:lstStyle/>
          <a:p>
            <a:r>
              <a:rPr lang="pt-BR" i="1" dirty="0"/>
              <a:t>Um coração de carne darei</a:t>
            </a:r>
          </a:p>
          <a:p>
            <a:r>
              <a:rPr lang="pt-BR" i="1" dirty="0"/>
              <a:t>E o meu espírito em vós porei: Na minha lei havereis de andar,</a:t>
            </a:r>
          </a:p>
          <a:p>
            <a:r>
              <a:rPr lang="pt-BR" i="1" dirty="0"/>
              <a:t>Meu mandamento ireis praticar!</a:t>
            </a:r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2BE96310-B2B7-29A6-7373-26532E775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098" y="360608"/>
            <a:ext cx="8803531" cy="6332022"/>
          </a:xfrm>
        </p:spPr>
        <p:txBody>
          <a:bodyPr>
            <a:normAutofit fontScale="92500" lnSpcReduction="20000"/>
          </a:bodyPr>
          <a:lstStyle/>
          <a:p>
            <a:endParaRPr lang="pt-BR" sz="6000" b="1" i="1" dirty="0"/>
          </a:p>
          <a:p>
            <a:r>
              <a:rPr lang="pt-BR" sz="6000" b="1" i="1" dirty="0"/>
              <a:t>Perseveravam</a:t>
            </a:r>
          </a:p>
          <a:p>
            <a:r>
              <a:rPr lang="pt-BR" sz="6000" b="1" i="1" dirty="0"/>
              <a:t>Todos unidos em oração,</a:t>
            </a:r>
          </a:p>
          <a:p>
            <a:r>
              <a:rPr lang="pt-BR" sz="6000" b="1" i="1" dirty="0"/>
              <a:t>Os doze apóstolos,</a:t>
            </a:r>
          </a:p>
          <a:p>
            <a:r>
              <a:rPr lang="pt-BR" sz="6000" b="1" i="1" dirty="0"/>
              <a:t>Com Maria e os irmãos.</a:t>
            </a:r>
          </a:p>
          <a:p>
            <a:r>
              <a:rPr lang="pt-BR" sz="6000" b="1" i="1" dirty="0"/>
              <a:t>Chegado o dia de Pentecostes Veio um tremor</a:t>
            </a:r>
          </a:p>
          <a:p>
            <a:r>
              <a:rPr lang="pt-BR" sz="6000" b="1" i="1" dirty="0"/>
              <a:t>E de repente O Santo Espírito os animou!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2737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b="1" dirty="0"/>
              <a:t>E cantaremos aleluia!</a:t>
            </a:r>
          </a:p>
          <a:p>
            <a:r>
              <a:rPr lang="pt-BR" b="1" dirty="0"/>
              <a:t>E a nossa terra renovada ficará;</a:t>
            </a:r>
          </a:p>
          <a:p>
            <a:r>
              <a:rPr lang="pt-BR" b="1" dirty="0"/>
              <a:t>se vosso Espírito, Senhor, nos enviais.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1_Tema do Office">
  <a:themeElements>
    <a:clrScheme name="Vermelh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Tema do Office">
  <a:themeElements>
    <a:clrScheme name="Vermelho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5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1573</TotalTime>
  <Words>1085</Words>
  <Application>Microsoft Office PowerPoint</Application>
  <PresentationFormat>Apresentação na tela (4:3)</PresentationFormat>
  <Paragraphs>132</Paragraphs>
  <Slides>70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5</vt:i4>
      </vt:variant>
      <vt:variant>
        <vt:lpstr>Títulos de slides</vt:lpstr>
      </vt:variant>
      <vt:variant>
        <vt:i4>70</vt:i4>
      </vt:variant>
    </vt:vector>
  </HeadingPairs>
  <TitlesOfParts>
    <vt:vector size="79" baseType="lpstr">
      <vt:lpstr>Arial</vt:lpstr>
      <vt:lpstr>Calibri</vt:lpstr>
      <vt:lpstr>Calibri Light</vt:lpstr>
      <vt:lpstr>Times New Roman</vt:lpstr>
      <vt:lpstr>Office Theme</vt:lpstr>
      <vt:lpstr>1_Tema do Office</vt:lpstr>
      <vt:lpstr>2_Tema do Office</vt:lpstr>
      <vt:lpstr>3_Tema do Office</vt:lpstr>
      <vt:lpstr>Tema do Office</vt:lpstr>
      <vt:lpstr>Domingo  de Pentecostes 24/05/2026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Profissão de Fe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Preparação das Oferendas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135</cp:revision>
  <dcterms:created xsi:type="dcterms:W3CDTF">2021-02-27T18:57:26Z</dcterms:created>
  <dcterms:modified xsi:type="dcterms:W3CDTF">2026-04-16T16:20:46Z</dcterms:modified>
</cp:coreProperties>
</file>