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567" r:id="rId8"/>
    <p:sldId id="568" r:id="rId9"/>
    <p:sldId id="569" r:id="rId10"/>
    <p:sldId id="570" r:id="rId11"/>
    <p:sldId id="571" r:id="rId12"/>
    <p:sldId id="271" r:id="rId13"/>
    <p:sldId id="573" r:id="rId14"/>
    <p:sldId id="574" r:id="rId15"/>
    <p:sldId id="576" r:id="rId16"/>
    <p:sldId id="572" r:id="rId17"/>
    <p:sldId id="460" r:id="rId18"/>
    <p:sldId id="513" r:id="rId19"/>
    <p:sldId id="503" r:id="rId20"/>
    <p:sldId id="461" r:id="rId21"/>
    <p:sldId id="406" r:id="rId22"/>
    <p:sldId id="413" r:id="rId23"/>
    <p:sldId id="330" r:id="rId24"/>
    <p:sldId id="332" r:id="rId25"/>
    <p:sldId id="471" r:id="rId26"/>
    <p:sldId id="470" r:id="rId27"/>
    <p:sldId id="557" r:id="rId28"/>
    <p:sldId id="558" r:id="rId29"/>
    <p:sldId id="577" r:id="rId30"/>
    <p:sldId id="578" r:id="rId31"/>
    <p:sldId id="389" r:id="rId32"/>
    <p:sldId id="339" r:id="rId33"/>
    <p:sldId id="531" r:id="rId34"/>
    <p:sldId id="524" r:id="rId35"/>
    <p:sldId id="530" r:id="rId36"/>
    <p:sldId id="529" r:id="rId37"/>
    <p:sldId id="528" r:id="rId38"/>
    <p:sldId id="527" r:id="rId39"/>
    <p:sldId id="526" r:id="rId40"/>
    <p:sldId id="525" r:id="rId41"/>
    <p:sldId id="532" r:id="rId42"/>
    <p:sldId id="536" r:id="rId43"/>
    <p:sldId id="535" r:id="rId44"/>
    <p:sldId id="534" r:id="rId45"/>
    <p:sldId id="533" r:id="rId46"/>
    <p:sldId id="538" r:id="rId47"/>
    <p:sldId id="545" r:id="rId48"/>
    <p:sldId id="544" r:id="rId49"/>
    <p:sldId id="554" r:id="rId50"/>
    <p:sldId id="553" r:id="rId51"/>
    <p:sldId id="552" r:id="rId52"/>
    <p:sldId id="551" r:id="rId53"/>
    <p:sldId id="550" r:id="rId54"/>
    <p:sldId id="549" r:id="rId55"/>
    <p:sldId id="555" r:id="rId56"/>
    <p:sldId id="556" r:id="rId57"/>
    <p:sldId id="561" r:id="rId58"/>
    <p:sldId id="562" r:id="rId59"/>
    <p:sldId id="566" r:id="rId60"/>
    <p:sldId id="565" r:id="rId61"/>
    <p:sldId id="353" r:id="rId6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Domingo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Páscoa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10/05/2026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BBA58-23E5-C5FA-A755-D15BC115C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FF1563-E1D9-BF5F-E98C-259611381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Senhor, tende piedade </a:t>
            </a:r>
            <a:br>
              <a:rPr lang="pt-B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(Kyrie - Senhor, tende piedade)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7B8272-05EF-F2E0-D0D8-2539B13D0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Solo: </a:t>
            </a:r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Senhor, tende piedade de nós!</a:t>
            </a:r>
          </a:p>
          <a:p>
            <a:pPr marL="0" indent="0" algn="ctr">
              <a:buNone/>
            </a:pPr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Todos: </a:t>
            </a:r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Senhor, tende piedade de nós!</a:t>
            </a:r>
          </a:p>
        </p:txBody>
      </p:sp>
    </p:spTree>
    <p:extLst>
      <p:ext uri="{BB962C8B-B14F-4D97-AF65-F5344CB8AC3E}">
        <p14:creationId xmlns:p14="http://schemas.microsoft.com/office/powerpoint/2010/main" val="3250083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BC9C1-A92A-32BD-9ACD-21DAF3554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1C54DC-FDC0-AC56-16FB-C92EC80D0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81965"/>
            <a:ext cx="7886700" cy="57949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Solo: </a:t>
            </a: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Cristo, tende piedade de nós!</a:t>
            </a:r>
          </a:p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Todos: </a:t>
            </a: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Cristo, tende piedade de nós!</a:t>
            </a:r>
          </a:p>
        </p:txBody>
      </p:sp>
    </p:spTree>
    <p:extLst>
      <p:ext uri="{BB962C8B-B14F-4D97-AF65-F5344CB8AC3E}">
        <p14:creationId xmlns:p14="http://schemas.microsoft.com/office/powerpoint/2010/main" val="819176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19A47-DE2B-38AD-7C40-66FC67BFE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65BE77-E8F8-BA96-8555-5C57177FB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81965"/>
            <a:ext cx="7886700" cy="57949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Solo: </a:t>
            </a: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Senhor, tende piedade de nós!</a:t>
            </a:r>
          </a:p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Solo: </a:t>
            </a: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Senhor, tende piedade de nós!</a:t>
            </a:r>
          </a:p>
        </p:txBody>
      </p:sp>
    </p:spTree>
    <p:extLst>
      <p:ext uri="{BB962C8B-B14F-4D97-AF65-F5344CB8AC3E}">
        <p14:creationId xmlns:p14="http://schemas.microsoft.com/office/powerpoint/2010/main" val="2558885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A2222-3A60-D34E-F846-A79D9110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73D48-DC43-EE97-0038-D9673EC5C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860CC5-5E45-FE66-1C5C-1705505EA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3565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9367" y="326570"/>
            <a:ext cx="8530542" cy="6247849"/>
          </a:xfrm>
        </p:spPr>
        <p:txBody>
          <a:bodyPr anchor="ctr">
            <a:normAutofit/>
          </a:bodyPr>
          <a:lstStyle/>
          <a:p>
            <a:r>
              <a:rPr lang="pt-BR" sz="8000" b="1" i="1" dirty="0"/>
              <a:t>Aclamai o Senhor Deus, ó terra inteira, cantai salmos a seu nome glorioso!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Aleluia, aleluia, aleluia.</a:t>
            </a:r>
          </a:p>
          <a:p>
            <a:r>
              <a:rPr lang="pt-BR" sz="6600" i="1" dirty="0"/>
              <a:t>Quem me ama realmente guardará minha palavra,</a:t>
            </a:r>
          </a:p>
          <a:p>
            <a:r>
              <a:rPr lang="pt-BR" sz="6600" i="1" dirty="0"/>
              <a:t>e meu Pai o amará, e a ele nós viremos.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794283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7792" y="1194320"/>
            <a:ext cx="8750461" cy="539309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000" b="1" i="1" dirty="0"/>
              <a:t>Ó Senhor, fazei frutificar em nós o sacramento pascal.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Ressuscitou de verdade, aleluia, aleluia, Cristo Jesus ressuscitou,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Autofit/>
          </a:bodyPr>
          <a:lstStyle/>
          <a:p>
            <a:r>
              <a:rPr lang="pt-BR" sz="8800" b="1" i="1" dirty="0"/>
              <a:t>Aleluia,</a:t>
            </a:r>
          </a:p>
          <a:p>
            <a:r>
              <a:rPr lang="pt-BR" sz="8800" b="1" i="1" dirty="0"/>
              <a:t> aleluia, </a:t>
            </a:r>
          </a:p>
          <a:p>
            <a:r>
              <a:rPr lang="pt-BR" sz="8800" b="1" i="1" dirty="0"/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597" y="81023"/>
            <a:ext cx="8947231" cy="6597568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Recebe, ó Pai, esta nossa oblação, de nossas faltas concede o perdão,</a:t>
            </a:r>
          </a:p>
          <a:p>
            <a:r>
              <a:rPr lang="pt-BR" sz="6600" i="1" dirty="0"/>
              <a:t>por Jesus Cristo, que é nosso irmão.</a:t>
            </a:r>
          </a:p>
          <a:p>
            <a:r>
              <a:rPr lang="pt-BR" sz="6600" i="1" dirty="0"/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i="1" dirty="0"/>
              <a:t>Aleluia,</a:t>
            </a:r>
          </a:p>
          <a:p>
            <a:r>
              <a:rPr lang="pt-BR" sz="8800" b="1" i="1" dirty="0"/>
              <a:t> aleluia, </a:t>
            </a:r>
          </a:p>
          <a:p>
            <a:r>
              <a:rPr lang="pt-BR" sz="8800" b="1" i="1" dirty="0"/>
              <a:t>aleluia!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91774-603C-35C8-525E-1A89AE1D0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3821DF-1D5F-BB3D-2781-DDCB51FD3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138896"/>
            <a:ext cx="8935655" cy="653622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As nossas penas, o nosso labor, nossa alegria e nosso amor, por Jesus Cristo, recebe, Senhor.</a:t>
            </a:r>
          </a:p>
          <a:p>
            <a:r>
              <a:rPr lang="pt-BR" sz="6600" i="1" dirty="0"/>
              <a:t>Aleluia.</a:t>
            </a:r>
          </a:p>
        </p:txBody>
      </p:sp>
    </p:spTree>
    <p:extLst>
      <p:ext uri="{BB962C8B-B14F-4D97-AF65-F5344CB8AC3E}">
        <p14:creationId xmlns:p14="http://schemas.microsoft.com/office/powerpoint/2010/main" val="24415534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C2EE9-97F9-42FB-9811-1DA074331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8C1465-D4C5-BBB1-C21C-EF3F0A03D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i="1" dirty="0"/>
              <a:t>Aleluia,</a:t>
            </a:r>
          </a:p>
          <a:p>
            <a:r>
              <a:rPr lang="pt-BR" sz="8800" b="1" i="1" dirty="0"/>
              <a:t> aleluia, </a:t>
            </a:r>
          </a:p>
          <a:p>
            <a:r>
              <a:rPr lang="pt-BR" sz="8800" b="1" i="1" dirty="0"/>
              <a:t>aleluia!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38652976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665D5-59E9-384D-DA74-FDF4A6870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3B8EA4-CB9E-CFEE-C81A-824D4F558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 </a:t>
            </a:r>
            <a:r>
              <a:rPr lang="pt-BR" sz="6600" i="1" dirty="0"/>
              <a:t>As nossas almas santificarás, os nossos corpos ressuscitarás,</a:t>
            </a:r>
          </a:p>
          <a:p>
            <a:r>
              <a:rPr lang="pt-BR" sz="6600" i="1" dirty="0"/>
              <a:t>por Jesus Cristo nos transformarás.</a:t>
            </a:r>
          </a:p>
          <a:p>
            <a:r>
              <a:rPr lang="pt-BR" sz="6600" i="1" dirty="0"/>
              <a:t>Aleluia.</a:t>
            </a:r>
          </a:p>
        </p:txBody>
      </p:sp>
    </p:spTree>
    <p:extLst>
      <p:ext uri="{BB962C8B-B14F-4D97-AF65-F5344CB8AC3E}">
        <p14:creationId xmlns:p14="http://schemas.microsoft.com/office/powerpoint/2010/main" val="3303952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6D117-93D2-C035-FFC7-79224F819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9DEDC1-5921-98FF-DAC5-515351F47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i="1" dirty="0"/>
              <a:t>Aleluia,</a:t>
            </a:r>
          </a:p>
          <a:p>
            <a:r>
              <a:rPr lang="pt-BR" sz="8800" b="1" i="1" dirty="0"/>
              <a:t> aleluia, </a:t>
            </a:r>
          </a:p>
          <a:p>
            <a:r>
              <a:rPr lang="pt-BR" sz="8800" b="1" i="1" dirty="0"/>
              <a:t>aleluia!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41539394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92597" y="127322"/>
            <a:ext cx="8912507" cy="6609144"/>
          </a:xfrm>
        </p:spPr>
        <p:txBody>
          <a:bodyPr>
            <a:noAutofit/>
          </a:bodyPr>
          <a:lstStyle/>
          <a:p>
            <a:r>
              <a:rPr lang="pt-BR" sz="7200" b="1" i="1" dirty="0"/>
              <a:t>Anunciamos, Senhor, a vossa morte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  ,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21648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284052"/>
            <a:ext cx="8512935" cy="5271294"/>
          </a:xfrm>
        </p:spPr>
        <p:txBody>
          <a:bodyPr>
            <a:noAutofit/>
          </a:bodyPr>
          <a:lstStyle/>
          <a:p>
            <a:r>
              <a:rPr lang="pt-BR" b="1" i="1" dirty="0"/>
              <a:t>Cristo ressuscitou,</a:t>
            </a:r>
          </a:p>
          <a:p>
            <a:r>
              <a:rPr lang="pt-BR" b="1" i="1" dirty="0"/>
              <a:t>o sertão se abriu em flor, da pedra água saiu, era noite e o sol surgiu, glória ao Senhor.</a:t>
            </a:r>
          </a:p>
        </p:txBody>
      </p:sp>
    </p:spTree>
    <p:extLst>
      <p:ext uri="{BB962C8B-B14F-4D97-AF65-F5344CB8AC3E}">
        <p14:creationId xmlns:p14="http://schemas.microsoft.com/office/powerpoint/2010/main" val="28898801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15747" y="208344"/>
            <a:ext cx="8843058" cy="6504972"/>
          </a:xfrm>
        </p:spPr>
        <p:txBody>
          <a:bodyPr>
            <a:normAutofit/>
          </a:bodyPr>
          <a:lstStyle/>
          <a:p>
            <a:r>
              <a:rPr lang="pt-BR" sz="8800" b="1" i="1" dirty="0"/>
              <a:t> Concedei-lhes, ó Senhor, a luz eterna!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 Cristo, nossa Páscoa, foi imolado,</a:t>
            </a:r>
          </a:p>
          <a:p>
            <a:r>
              <a:rPr lang="pt-BR" sz="6600" b="1" i="1" dirty="0"/>
              <a:t>aleluia!</a:t>
            </a:r>
          </a:p>
          <a:p>
            <a:r>
              <a:rPr lang="pt-BR" sz="6600" b="1" i="1" dirty="0"/>
              <a:t>Glória a Cristo, Rei, ressuscitado,</a:t>
            </a:r>
          </a:p>
          <a:p>
            <a:r>
              <a:rPr lang="pt-BR" sz="6600" b="1" i="1" dirty="0"/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Páscoa sagrada! Ó festa de luz!</a:t>
            </a:r>
          </a:p>
          <a:p>
            <a:r>
              <a:rPr lang="pt-BR" sz="6600" i="1" dirty="0"/>
              <a:t>Precisas despertar: Cristo vai te iluminar!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/>
              <a:t>Cristo, nossa Páscoa, foi imolado,</a:t>
            </a:r>
          </a:p>
          <a:p>
            <a:r>
              <a:rPr lang="pt-BR" sz="6600" b="1" i="1"/>
              <a:t>aleluia!</a:t>
            </a:r>
          </a:p>
          <a:p>
            <a:r>
              <a:rPr lang="pt-BR" sz="6600" b="1" i="1"/>
              <a:t>Glória a Cristo, Rei, ressuscitado,</a:t>
            </a:r>
          </a:p>
          <a:p>
            <a:r>
              <a:rPr lang="pt-BR" sz="6600" b="1" i="1"/>
              <a:t>aleluia!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Páscoa sagrada! Ó festa universal!</a:t>
            </a:r>
          </a:p>
          <a:p>
            <a:r>
              <a:rPr lang="pt-BR" sz="6600" i="1" dirty="0"/>
              <a:t>No mundo renovado é Jesus glorificado!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85195"/>
            <a:ext cx="8752115" cy="6555239"/>
          </a:xfrm>
        </p:spPr>
        <p:txBody>
          <a:bodyPr>
            <a:normAutofit/>
          </a:bodyPr>
          <a:lstStyle/>
          <a:p>
            <a:r>
              <a:rPr lang="pt-BR" sz="6600" b="1" i="1"/>
              <a:t>Cristo, nossa Páscoa, foi imolado,</a:t>
            </a:r>
          </a:p>
          <a:p>
            <a:r>
              <a:rPr lang="pt-BR" sz="6600" b="1" i="1"/>
              <a:t>aleluia!</a:t>
            </a:r>
          </a:p>
          <a:p>
            <a:r>
              <a:rPr lang="pt-BR" sz="6600" b="1" i="1"/>
              <a:t>Glória a Cristo, Rei, ressuscitado,</a:t>
            </a:r>
          </a:p>
          <a:p>
            <a:r>
              <a:rPr lang="pt-BR" sz="6600" b="1" i="1"/>
              <a:t>aleluia!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Vocês que tristes estão,</a:t>
            </a:r>
          </a:p>
          <a:p>
            <a:r>
              <a:rPr lang="pt-BR" sz="6600" i="1" dirty="0"/>
              <a:t>que gemem sob a dor,</a:t>
            </a:r>
          </a:p>
          <a:p>
            <a:r>
              <a:rPr lang="pt-BR" sz="6600" i="1" dirty="0"/>
              <a:t>na dor de sua paixão,</a:t>
            </a:r>
          </a:p>
          <a:p>
            <a:r>
              <a:rPr lang="pt-BR" sz="6600" i="1" dirty="0"/>
              <a:t>Deus se irmanou.</a:t>
            </a:r>
          </a:p>
        </p:txBody>
      </p:sp>
    </p:spTree>
    <p:extLst>
      <p:ext uri="{BB962C8B-B14F-4D97-AF65-F5344CB8AC3E}">
        <p14:creationId xmlns:p14="http://schemas.microsoft.com/office/powerpoint/2010/main" val="2351866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Páscoa sagrada! Vitória sem igual!</a:t>
            </a:r>
          </a:p>
          <a:p>
            <a:r>
              <a:rPr lang="pt-BR" sz="6600" i="1" dirty="0"/>
              <a:t>A cruz foi exaltada, foi a morte derrotada!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/>
              <a:t>Cristo, nossa Páscoa, foi imolado,</a:t>
            </a:r>
          </a:p>
          <a:p>
            <a:r>
              <a:rPr lang="pt-BR" sz="6600" b="1" i="1"/>
              <a:t>aleluia!</a:t>
            </a:r>
          </a:p>
          <a:p>
            <a:r>
              <a:rPr lang="pt-BR" sz="6600" b="1" i="1"/>
              <a:t>Glória a Cristo, Rei, ressuscitado,</a:t>
            </a:r>
          </a:p>
          <a:p>
            <a:r>
              <a:rPr lang="pt-BR" sz="6600" b="1" i="1"/>
              <a:t>aleluia!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Páscoa sagrada! Ó noite batismal!</a:t>
            </a:r>
          </a:p>
          <a:p>
            <a:r>
              <a:rPr lang="pt-BR" sz="6600" i="1" dirty="0"/>
              <a:t>De tuas águas puras nascem novas criaturas!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/>
              <a:t>Cristo, nossa Páscoa, foi imolado,</a:t>
            </a:r>
          </a:p>
          <a:p>
            <a:r>
              <a:rPr lang="pt-BR" sz="6600" b="1" i="1"/>
              <a:t>aleluia!</a:t>
            </a:r>
          </a:p>
          <a:p>
            <a:r>
              <a:rPr lang="pt-BR" sz="6600" b="1" i="1"/>
              <a:t>Glória a Cristo, Rei, ressuscitado,</a:t>
            </a:r>
          </a:p>
          <a:p>
            <a:r>
              <a:rPr lang="pt-BR" sz="6600" b="1" i="1"/>
              <a:t>aleluia!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3048204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F715D-5EF9-3E6B-4B83-7ABAC0399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157B4F0-667C-7307-21C0-882042A41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Páscoa sagrada! Banquete do Senhor!</a:t>
            </a:r>
          </a:p>
          <a:p>
            <a:r>
              <a:rPr lang="pt-BR" sz="6600" i="1" dirty="0"/>
              <a:t>Feliz a quem é dado ser às núpcias convidado!</a:t>
            </a:r>
          </a:p>
        </p:txBody>
      </p:sp>
    </p:spTree>
    <p:extLst>
      <p:ext uri="{BB962C8B-B14F-4D97-AF65-F5344CB8AC3E}">
        <p14:creationId xmlns:p14="http://schemas.microsoft.com/office/powerpoint/2010/main" val="17786630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EF8FF-19AD-AA21-A81C-96155E531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0C588DD-2AE8-F3F5-7C0F-59D794DA9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Cristo, nossa Páscoa, foi imolado,</a:t>
            </a:r>
          </a:p>
          <a:p>
            <a:r>
              <a:rPr lang="pt-BR" sz="6600" b="1" i="1" dirty="0"/>
              <a:t>aleluia!</a:t>
            </a:r>
          </a:p>
          <a:p>
            <a:r>
              <a:rPr lang="pt-BR" sz="6600" b="1" i="1" dirty="0"/>
              <a:t>Glória a Cristo, Rei, ressuscitado,</a:t>
            </a:r>
          </a:p>
          <a:p>
            <a:r>
              <a:rPr lang="pt-BR" sz="6600" b="1" i="1" dirty="0"/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214430581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32533-5147-006F-CCEC-B88DEBAC2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FFB1482-0D9A-A030-38C8-505D778E9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73" y="104172"/>
            <a:ext cx="8883074" cy="6636262"/>
          </a:xfrm>
        </p:spPr>
        <p:txBody>
          <a:bodyPr>
            <a:noAutofit/>
          </a:bodyPr>
          <a:lstStyle/>
          <a:p>
            <a:r>
              <a:rPr lang="pt-BR" sz="6600" i="1" dirty="0"/>
              <a:t>Páscoa sagrada! Cantemos ao Senhor!</a:t>
            </a:r>
          </a:p>
          <a:p>
            <a:r>
              <a:rPr lang="pt-BR" sz="6600" i="1" dirty="0"/>
              <a:t>Vivamos a alegria, conquistada em meio à dor!</a:t>
            </a:r>
          </a:p>
        </p:txBody>
      </p:sp>
    </p:spTree>
    <p:extLst>
      <p:ext uri="{BB962C8B-B14F-4D97-AF65-F5344CB8AC3E}">
        <p14:creationId xmlns:p14="http://schemas.microsoft.com/office/powerpoint/2010/main" val="333479368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F8EBE-F714-E30C-45C1-EB1555D39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798A83D-367E-4D6C-D3F0-7EDF46AB2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/>
              <a:t>Cristo, nossa Páscoa, foi imolado,</a:t>
            </a:r>
          </a:p>
          <a:p>
            <a:r>
              <a:rPr lang="pt-BR" sz="6600" b="1" i="1"/>
              <a:t>aleluia!</a:t>
            </a:r>
          </a:p>
          <a:p>
            <a:r>
              <a:rPr lang="pt-BR" sz="6600" b="1" i="1"/>
              <a:t>Glória a Cristo, Rei, ressuscitado,</a:t>
            </a:r>
          </a:p>
          <a:p>
            <a:r>
              <a:rPr lang="pt-BR" sz="6600" b="1" i="1"/>
              <a:t>aleluia!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41680562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/>
              <a:t>Cristo ressuscitou,</a:t>
            </a:r>
          </a:p>
          <a:p>
            <a:r>
              <a:rPr lang="pt-BR" sz="6600" b="1" i="1"/>
              <a:t>o sertão se abriu em flor, da pedra água saiu, era noite e o sol surgiu, glória ao Senhor.</a:t>
            </a:r>
            <a:endParaRPr lang="pt-BR" sz="6600" b="1" i="1" dirty="0"/>
          </a:p>
        </p:txBody>
      </p:sp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19212594-A4C7-FF27-F3C7-B9E81AE4730C}"/>
              </a:ext>
            </a:extLst>
          </p:cNvPr>
          <p:cNvSpPr txBox="1">
            <a:spLocks/>
          </p:cNvSpPr>
          <p:nvPr/>
        </p:nvSpPr>
        <p:spPr>
          <a:xfrm>
            <a:off x="478971" y="505096"/>
            <a:ext cx="8451669" cy="6230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6600" b="1" i="1"/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383684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Vocês que pobres são,</a:t>
            </a:r>
          </a:p>
          <a:p>
            <a:r>
              <a:rPr lang="pt-BR" sz="6600" i="1" dirty="0"/>
              <a:t>que temem o opressor,</a:t>
            </a:r>
          </a:p>
          <a:p>
            <a:r>
              <a:rPr lang="pt-BR" sz="6600" i="1" dirty="0"/>
              <a:t>por sua ressurreição,</a:t>
            </a:r>
          </a:p>
          <a:p>
            <a:r>
              <a:rPr lang="pt-BR" sz="6600" i="1" dirty="0"/>
              <a:t>Deus nos livrou.</a:t>
            </a:r>
          </a:p>
        </p:txBody>
      </p:sp>
    </p:spTree>
    <p:extLst>
      <p:ext uri="{BB962C8B-B14F-4D97-AF65-F5344CB8AC3E}">
        <p14:creationId xmlns:p14="http://schemas.microsoft.com/office/powerpoint/2010/main" val="209989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/>
              <a:t>Cristo ressuscitou,</a:t>
            </a:r>
          </a:p>
          <a:p>
            <a:r>
              <a:rPr lang="pt-BR" sz="6600" b="1" i="1"/>
              <a:t>o sertão se abriu em flor, da pedra água saiu, era noite e o sol surgiu, glória ao Senhor.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8335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1969</TotalTime>
  <Words>677</Words>
  <Application>Microsoft Office PowerPoint</Application>
  <PresentationFormat>Apresentação na tela (4:3)</PresentationFormat>
  <Paragraphs>105</Paragraphs>
  <Slides>58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58</vt:i4>
      </vt:variant>
    </vt:vector>
  </HeadingPairs>
  <TitlesOfParts>
    <vt:vector size="66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VI Domingo  da Páscoa 10/05/2026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Senhor, tende piedade  (Kyrie - Senhor, tende piedade)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134</cp:revision>
  <dcterms:created xsi:type="dcterms:W3CDTF">2021-02-27T18:57:26Z</dcterms:created>
  <dcterms:modified xsi:type="dcterms:W3CDTF">2026-04-14T23:55:26Z</dcterms:modified>
</cp:coreProperties>
</file>