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557" r:id="rId23"/>
    <p:sldId id="558" r:id="rId24"/>
    <p:sldId id="559" r:id="rId25"/>
    <p:sldId id="560" r:id="rId26"/>
    <p:sldId id="561" r:id="rId27"/>
    <p:sldId id="562" r:id="rId28"/>
    <p:sldId id="563" r:id="rId29"/>
    <p:sldId id="389" r:id="rId30"/>
    <p:sldId id="339" r:id="rId31"/>
    <p:sldId id="523" r:id="rId32"/>
    <p:sldId id="531" r:id="rId33"/>
    <p:sldId id="524" r:id="rId34"/>
    <p:sldId id="530" r:id="rId35"/>
    <p:sldId id="529" r:id="rId36"/>
    <p:sldId id="528" r:id="rId37"/>
    <p:sldId id="527" r:id="rId38"/>
    <p:sldId id="526" r:id="rId39"/>
    <p:sldId id="525" r:id="rId40"/>
    <p:sldId id="532" r:id="rId41"/>
    <p:sldId id="536" r:id="rId42"/>
    <p:sldId id="566" r:id="rId43"/>
    <p:sldId id="567" r:id="rId44"/>
    <p:sldId id="535" r:id="rId45"/>
    <p:sldId id="534" r:id="rId46"/>
    <p:sldId id="545" r:id="rId47"/>
    <p:sldId id="544" r:id="rId48"/>
    <p:sldId id="554" r:id="rId49"/>
    <p:sldId id="553" r:id="rId50"/>
    <p:sldId id="552" r:id="rId51"/>
    <p:sldId id="551" r:id="rId52"/>
    <p:sldId id="550" r:id="rId53"/>
    <p:sldId id="549" r:id="rId54"/>
    <p:sldId id="555" r:id="rId55"/>
    <p:sldId id="556" r:id="rId56"/>
    <p:sldId id="353" r:id="rId5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22/04/2026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12° Domingo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 Comum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21/06/2026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000" b="1" i="1" dirty="0"/>
          </a:p>
          <a:p>
            <a:r>
              <a:rPr lang="pt-BR" sz="6600" b="1" i="1" dirty="0"/>
              <a:t>Do seu povo ele é a</a:t>
            </a:r>
          </a:p>
          <a:p>
            <a:r>
              <a:rPr lang="pt-BR" sz="6600" b="1" i="1" dirty="0"/>
              <a:t>força, salvação do seu ungido; Salva, Senhor, teu povo, socorre os teus queridos.</a:t>
            </a:r>
          </a:p>
          <a:p>
            <a:endParaRPr lang="pt-BR" b="1" i="1" dirty="0"/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Atendei-me, ó Senhor, pelo vosso imenso amor!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121198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 </a:t>
            </a:r>
          </a:p>
          <a:p>
            <a:r>
              <a:rPr lang="pt-BR" i="1" dirty="0"/>
              <a:t>O Espírito Santo, a Verdade, de mim irá testemunhar,</a:t>
            </a:r>
          </a:p>
          <a:p>
            <a:r>
              <a:rPr lang="pt-BR" i="1" dirty="0"/>
              <a:t>e vós minhas testemunhas sereis em todo lugar.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200" b="1" i="1" dirty="0"/>
              <a:t>Cristo, ouvi-nos!</a:t>
            </a:r>
          </a:p>
          <a:p>
            <a:pPr marL="0" indent="0" algn="ctr">
              <a:buNone/>
            </a:pPr>
            <a:r>
              <a:rPr lang="pt-BR" sz="7200" b="1" i="1" dirty="0"/>
              <a:t>Cristo Atendei-nos!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294759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046" y="1287624"/>
            <a:ext cx="8727311" cy="541411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7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Louvarei a Deus, seu nome bendizendo. Louvarei a Deus, a vida nos conduz. 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dirty="0"/>
              <a:t>A ti se eleva a nossa prece, ao confirmares o labor de nossas mãos.</a:t>
            </a:r>
          </a:p>
          <a:p>
            <a:r>
              <a:rPr lang="pt-BR" dirty="0"/>
              <a:t>Desde o nascente até o poente nos alegraste com a tua salvação!</a:t>
            </a:r>
          </a:p>
        </p:txBody>
      </p:sp>
    </p:spTree>
    <p:extLst>
      <p:ext uri="{BB962C8B-B14F-4D97-AF65-F5344CB8AC3E}">
        <p14:creationId xmlns:p14="http://schemas.microsoft.com/office/powerpoint/2010/main" val="223373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150472"/>
            <a:ext cx="8451669" cy="6562844"/>
          </a:xfrm>
        </p:spPr>
        <p:txBody>
          <a:bodyPr anchor="ctr">
            <a:noAutofit/>
          </a:bodyPr>
          <a:lstStyle/>
          <a:p>
            <a:r>
              <a:rPr lang="pt-BR" b="1" dirty="0"/>
              <a:t>Aqui trazemos, Senhor, nossa colheita: das muitas terras, imenso dom! Te bendizemos eternamente, pois tu nos deste tudo aquilo que é bom!</a:t>
            </a:r>
          </a:p>
        </p:txBody>
      </p:sp>
    </p:spTree>
    <p:extLst>
      <p:ext uri="{BB962C8B-B14F-4D97-AF65-F5344CB8AC3E}">
        <p14:creationId xmlns:p14="http://schemas.microsoft.com/office/powerpoint/2010/main" val="9722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Passando o tempo da nossa vida, nós caminhamos para a terra sem igual!</a:t>
            </a:r>
          </a:p>
          <a:p>
            <a:r>
              <a:rPr lang="pt-BR" dirty="0"/>
              <a:t>Vem ensinar-nos a bem vivermos teu mandamento de amor universal.</a:t>
            </a:r>
          </a:p>
        </p:txBody>
      </p:sp>
    </p:spTree>
    <p:extLst>
      <p:ext uri="{BB962C8B-B14F-4D97-AF65-F5344CB8AC3E}">
        <p14:creationId xmlns:p14="http://schemas.microsoft.com/office/powerpoint/2010/main" val="635313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Aqui trazemos, Senhor, nossa colheita: das muitas terras, imenso dom! Te bendizemos eternamente, pois tu nos deste tudo aquilo que é bom!</a:t>
            </a:r>
          </a:p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3301876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Maior segredo de vida plena nós encontramos na partilha do amor, que é como pedra tão preciosa,</a:t>
            </a:r>
          </a:p>
          <a:p>
            <a:r>
              <a:rPr lang="pt-BR" dirty="0"/>
              <a:t>resplandecente em seu brilho e fulgor!</a:t>
            </a:r>
          </a:p>
        </p:txBody>
      </p:sp>
    </p:spTree>
    <p:extLst>
      <p:ext uri="{BB962C8B-B14F-4D97-AF65-F5344CB8AC3E}">
        <p14:creationId xmlns:p14="http://schemas.microsoft.com/office/powerpoint/2010/main" val="3906011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Aqui trazemos, Senhor, nossa colheita: das muitas terras, imenso dom! Te bendizemos eternamente, pois tu nos deste tudo aquilo que é bom!</a:t>
            </a:r>
          </a:p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1953665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 </a:t>
            </a: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679615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7800" b="1" i="1" dirty="0"/>
              <a:t>Anunciamos, Senhor, a vossa morte e proclamamos a vossa Ressurreição . Vinde Senhor Jesus.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9AAB9-C101-DE34-4785-338E1571B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838104-5241-BBF3-7248-3C8371825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nós,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3116408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773209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138336"/>
            <a:ext cx="8512935" cy="5417010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Do Senhor  ele é a</a:t>
            </a:r>
          </a:p>
          <a:p>
            <a:r>
              <a:rPr lang="pt-BR" sz="6600" b="1" i="1" dirty="0"/>
              <a:t>força, salvação do seu ungido; Salva, Senhor, teu povo, socorre os teus queridos.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E1416-C581-ED3D-38C5-CE552D79D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0909DAA-7855-C2B0-EFDA-FB4C7512C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28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Por tua causa nos pisam,</a:t>
            </a:r>
          </a:p>
          <a:p>
            <a:r>
              <a:rPr lang="pt-BR" b="1" i="1" dirty="0"/>
              <a:t>maltratam, mas estás junto a nós, vigilante.</a:t>
            </a:r>
          </a:p>
          <a:p>
            <a:r>
              <a:rPr lang="pt-BR" b="1" i="1" dirty="0"/>
              <a:t>Nenhum mal vai </a:t>
            </a:r>
          </a:p>
          <a:p>
            <a:r>
              <a:rPr lang="pt-BR" b="1" i="1" dirty="0"/>
              <a:t>vencer-nos, Senhor:</a:t>
            </a:r>
          </a:p>
          <a:p>
            <a:r>
              <a:rPr lang="pt-BR" b="1" i="1" dirty="0"/>
              <a:t>esta ceia é reforço constante.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 Um canto novo ao Senhor,</a:t>
            </a:r>
          </a:p>
          <a:p>
            <a:r>
              <a:rPr lang="pt-BR" i="1" dirty="0"/>
              <a:t>Ó terras todas, cantai!</a:t>
            </a:r>
          </a:p>
          <a:p>
            <a:r>
              <a:rPr lang="pt-BR" i="1" dirty="0"/>
              <a:t>Louvai seu nome bendito,</a:t>
            </a:r>
          </a:p>
          <a:p>
            <a:r>
              <a:rPr lang="pt-BR" i="1" dirty="0"/>
              <a:t>Diariamente aclamai!</a:t>
            </a:r>
          </a:p>
          <a:p>
            <a:r>
              <a:rPr lang="pt-BR" i="1" dirty="0"/>
              <a:t>Sua glória, seus grandes feitos aos povos todos contai.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/>
              <a:t>Por tua causa nos pisam,</a:t>
            </a:r>
          </a:p>
          <a:p>
            <a:r>
              <a:rPr lang="pt-BR" b="1" i="1"/>
              <a:t>maltratam, mas estás junto a nós, vigilante.</a:t>
            </a:r>
          </a:p>
          <a:p>
            <a:r>
              <a:rPr lang="pt-BR" b="1" i="1"/>
              <a:t>Nenhum mal vai </a:t>
            </a:r>
          </a:p>
          <a:p>
            <a:r>
              <a:rPr lang="pt-BR" b="1" i="1"/>
              <a:t>vencer-nos, Senhor:</a:t>
            </a:r>
          </a:p>
          <a:p>
            <a:r>
              <a:rPr lang="pt-BR" b="1" i="1"/>
              <a:t>esta ceia é reforço constante.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Ele é o maior dos senhores:</a:t>
            </a:r>
          </a:p>
          <a:p>
            <a:r>
              <a:rPr lang="pt-BR" i="1" dirty="0"/>
              <a:t>Merece nosso louvor;</a:t>
            </a:r>
          </a:p>
          <a:p>
            <a:r>
              <a:rPr lang="pt-BR" i="1" dirty="0"/>
              <a:t>E mais do que aos deuses todos nós lhe devemos temor. Os outros deuses são nada, Ele é do céu criador.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 lnSpcReduction="20000"/>
          </a:bodyPr>
          <a:lstStyle/>
          <a:p>
            <a:endParaRPr lang="pt-BR" b="1" i="1" dirty="0">
              <a:highlight>
                <a:srgbClr val="FFFFFF"/>
              </a:highlight>
            </a:endParaRPr>
          </a:p>
          <a:p>
            <a:r>
              <a:rPr lang="pt-BR" sz="6500" b="1" i="1" dirty="0">
                <a:highlight>
                  <a:srgbClr val="FFFFFF"/>
                </a:highlight>
              </a:rPr>
              <a:t>Por tua causa nos pisam,</a:t>
            </a:r>
          </a:p>
          <a:p>
            <a:r>
              <a:rPr lang="pt-BR" sz="6500" b="1" i="1" dirty="0">
                <a:highlight>
                  <a:srgbClr val="FFFFFF"/>
                </a:highlight>
              </a:rPr>
              <a:t>maltratam, mas estás junto a nós, vigilante.</a:t>
            </a:r>
          </a:p>
          <a:p>
            <a:r>
              <a:rPr lang="pt-BR" sz="6500" b="1" i="1" dirty="0">
                <a:highlight>
                  <a:srgbClr val="FFFFFF"/>
                </a:highlight>
              </a:rPr>
              <a:t>Nenhum mal vai </a:t>
            </a:r>
          </a:p>
          <a:p>
            <a:r>
              <a:rPr lang="pt-BR" sz="6500" b="1" i="1" dirty="0">
                <a:highlight>
                  <a:srgbClr val="FFFFFF"/>
                </a:highlight>
              </a:rPr>
              <a:t>vencer-nos, Senhor:</a:t>
            </a:r>
          </a:p>
          <a:p>
            <a:r>
              <a:rPr lang="pt-BR" sz="6500" b="1" i="1" dirty="0">
                <a:highlight>
                  <a:srgbClr val="FFFFFF"/>
                </a:highlight>
              </a:rPr>
              <a:t>esta ceia é reforço</a:t>
            </a:r>
          </a:p>
          <a:p>
            <a:r>
              <a:rPr lang="pt-BR" sz="6500" b="1" i="1" dirty="0">
                <a:highlight>
                  <a:srgbClr val="FFFFFF"/>
                </a:highlight>
              </a:rPr>
              <a:t> constante.</a:t>
            </a:r>
          </a:p>
          <a:p>
            <a:endParaRPr lang="pt-BR" b="0" i="1" dirty="0">
              <a:solidFill>
                <a:srgbClr val="000000"/>
              </a:solidFill>
              <a:effectLst/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i="1" dirty="0"/>
              <a:t>Sabei que o Senhor é rei</a:t>
            </a:r>
          </a:p>
          <a:p>
            <a:r>
              <a:rPr lang="pt-BR" i="1" dirty="0"/>
              <a:t>E traz justiça a esta terra.</a:t>
            </a:r>
          </a:p>
          <a:p>
            <a:r>
              <a:rPr lang="pt-BR" i="1" dirty="0"/>
              <a:t>Alegrem-se o mar e os peixes e tudo o que o mundo encerra. Os campos, plantas, montanhas e as árvores da floresta.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165" y="508339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O Senhor é minha luz,</a:t>
            </a:r>
          </a:p>
          <a:p>
            <a:r>
              <a:rPr lang="pt-BR" i="1" dirty="0"/>
              <a:t>Ele é minha salvação.</a:t>
            </a:r>
          </a:p>
          <a:p>
            <a:r>
              <a:rPr lang="pt-BR" i="1" dirty="0"/>
              <a:t>O que é que eu vou temer?</a:t>
            </a:r>
          </a:p>
          <a:p>
            <a:r>
              <a:rPr lang="pt-BR" i="1" dirty="0"/>
              <a:t>Deus é minha proteção.</a:t>
            </a:r>
          </a:p>
          <a:p>
            <a:r>
              <a:rPr lang="pt-BR" i="1" dirty="0"/>
              <a:t>Ele guarda minha vida:</a:t>
            </a:r>
          </a:p>
          <a:p>
            <a:r>
              <a:rPr lang="pt-BR" i="1" dirty="0"/>
              <a:t>Eu não vou ter medo, não.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Por tua causa nos pisam,</a:t>
            </a:r>
          </a:p>
          <a:p>
            <a:r>
              <a:rPr lang="pt-BR" b="1" i="1" dirty="0"/>
              <a:t>maltratam, mas estás junto a nós, vigilante.</a:t>
            </a:r>
          </a:p>
          <a:p>
            <a:r>
              <a:rPr lang="pt-BR" b="1" i="1" dirty="0"/>
              <a:t>Nenhum mal vai </a:t>
            </a:r>
          </a:p>
          <a:p>
            <a:r>
              <a:rPr lang="pt-BR" b="1" i="1" dirty="0"/>
              <a:t>vencer-nos, Senhor:</a:t>
            </a:r>
          </a:p>
          <a:p>
            <a:r>
              <a:rPr lang="pt-BR" b="1" i="1" dirty="0"/>
              <a:t>esta ceia é reforço constante.</a:t>
            </a:r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Ele é o Senhor do universo</a:t>
            </a:r>
          </a:p>
          <a:p>
            <a:r>
              <a:rPr lang="pt-BR" i="1" dirty="0"/>
              <a:t>E faz justiça a seu povo.</a:t>
            </a:r>
          </a:p>
          <a:p>
            <a:r>
              <a:rPr lang="pt-BR" i="1" dirty="0"/>
              <a:t>Aos povos há de julgar,</a:t>
            </a:r>
          </a:p>
          <a:p>
            <a:r>
              <a:rPr lang="pt-BR" i="1" dirty="0"/>
              <a:t>Reinando no mundo todo.</a:t>
            </a:r>
          </a:p>
          <a:p>
            <a:r>
              <a:rPr lang="pt-BR" i="1" dirty="0"/>
              <a:t>Por isso, a ele cantai,</a:t>
            </a:r>
          </a:p>
          <a:p>
            <a:r>
              <a:rPr lang="pt-BR" i="1" dirty="0"/>
              <a:t>Ó terras, um canto novo!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214009"/>
            <a:ext cx="8752115" cy="6526425"/>
          </a:xfrm>
        </p:spPr>
        <p:txBody>
          <a:bodyPr>
            <a:normAutofit lnSpcReduction="10000"/>
          </a:bodyPr>
          <a:lstStyle/>
          <a:p>
            <a:endParaRPr lang="pt-BR" b="1" i="1" dirty="0"/>
          </a:p>
          <a:p>
            <a:r>
              <a:rPr lang="pt-BR" b="1" i="1" dirty="0"/>
              <a:t>Por tua causa nos pisam,</a:t>
            </a:r>
          </a:p>
          <a:p>
            <a:r>
              <a:rPr lang="pt-BR" b="1" i="1" dirty="0"/>
              <a:t>maltratam, mas estás junto a nós, vigilante.</a:t>
            </a:r>
          </a:p>
          <a:p>
            <a:r>
              <a:rPr lang="pt-BR" b="1" i="1" dirty="0"/>
              <a:t>Nenhum mal vai </a:t>
            </a:r>
          </a:p>
          <a:p>
            <a:r>
              <a:rPr lang="pt-BR" b="1" i="1" dirty="0"/>
              <a:t>vencer-nos, Senhor:</a:t>
            </a:r>
          </a:p>
          <a:p>
            <a:r>
              <a:rPr lang="pt-BR" b="1" i="1" dirty="0"/>
              <a:t>esta ceia é reforço constante.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Do seu povo ele é a</a:t>
            </a:r>
          </a:p>
          <a:p>
            <a:r>
              <a:rPr lang="pt-BR" b="1" i="1" dirty="0"/>
              <a:t>força, salvação do seu ungido; Salva, Senhor, teu povo, socorre os teus queridos.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Quando os maus vêm avançando, Procurando me acuar, Desejando ver meu fim, Querendo me matar,  Inimigos opressores É que vão se liquidar.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000" b="1" i="1" dirty="0"/>
              <a:t>Do seu povo ele é a</a:t>
            </a:r>
          </a:p>
          <a:p>
            <a:r>
              <a:rPr lang="pt-BR" sz="6000" b="1" i="1" dirty="0"/>
              <a:t>força, salvação do seu ungido; Salva, Senhor, teu povo, socorre os teus queridos.</a:t>
            </a:r>
          </a:p>
          <a:p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04" y="352696"/>
            <a:ext cx="8696131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Se um exército se armar</a:t>
            </a:r>
          </a:p>
          <a:p>
            <a:r>
              <a:rPr lang="pt-BR" i="1" dirty="0"/>
              <a:t>Contra mim, não temerei.</a:t>
            </a:r>
          </a:p>
          <a:p>
            <a:r>
              <a:rPr lang="pt-BR" i="1" dirty="0"/>
              <a:t>Meu coração está firme,</a:t>
            </a:r>
          </a:p>
          <a:p>
            <a:r>
              <a:rPr lang="pt-BR" i="1" dirty="0"/>
              <a:t>E firme ficarei.  Se estourar uma batalha, Mesmo assim, confiarei!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1664</TotalTime>
  <Words>798</Words>
  <Application>Microsoft Office PowerPoint</Application>
  <PresentationFormat>Apresentação na tela (4:3)</PresentationFormat>
  <Paragraphs>100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53</vt:i4>
      </vt:variant>
    </vt:vector>
  </HeadingPairs>
  <TitlesOfParts>
    <vt:vector size="61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12° Domingo  Tempo Comum 21/06/2026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133</cp:revision>
  <dcterms:created xsi:type="dcterms:W3CDTF">2021-02-27T18:57:26Z</dcterms:created>
  <dcterms:modified xsi:type="dcterms:W3CDTF">2026-04-22T23:02:42Z</dcterms:modified>
</cp:coreProperties>
</file>