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559" r:id="rId25"/>
    <p:sldId id="470" r:id="rId26"/>
    <p:sldId id="558" r:id="rId27"/>
    <p:sldId id="560" r:id="rId28"/>
    <p:sldId id="561" r:id="rId29"/>
    <p:sldId id="389" r:id="rId30"/>
    <p:sldId id="339" r:id="rId31"/>
    <p:sldId id="512" r:id="rId32"/>
    <p:sldId id="531" r:id="rId33"/>
    <p:sldId id="524" r:id="rId34"/>
    <p:sldId id="528" r:id="rId35"/>
    <p:sldId id="527" r:id="rId36"/>
    <p:sldId id="526" r:id="rId37"/>
    <p:sldId id="525" r:id="rId38"/>
    <p:sldId id="532" r:id="rId39"/>
    <p:sldId id="536" r:id="rId40"/>
    <p:sldId id="535" r:id="rId41"/>
    <p:sldId id="534" r:id="rId42"/>
    <p:sldId id="533" r:id="rId43"/>
    <p:sldId id="538" r:id="rId44"/>
    <p:sldId id="537" r:id="rId45"/>
    <p:sldId id="539" r:id="rId46"/>
    <p:sldId id="545" r:id="rId47"/>
    <p:sldId id="544" r:id="rId48"/>
    <p:sldId id="554" r:id="rId49"/>
    <p:sldId id="553" r:id="rId50"/>
    <p:sldId id="552" r:id="rId51"/>
    <p:sldId id="551" r:id="rId52"/>
    <p:sldId id="550" r:id="rId53"/>
    <p:sldId id="549" r:id="rId54"/>
    <p:sldId id="562" r:id="rId55"/>
    <p:sldId id="563" r:id="rId56"/>
    <p:sldId id="353" r:id="rId5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11° Domingo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 Comum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14/06/2026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Ó Senhor ouve o meu</a:t>
            </a:r>
          </a:p>
          <a:p>
            <a:r>
              <a:rPr lang="pt-BR" b="1" dirty="0"/>
              <a:t>grito, tu és minha proteção; Senhor, não me abandones, Deus, minha salvação!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Nós somos o povo e o rebanho do Senhor!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O Reino dos céus está perto! Convertei-vos, irmãos, é preciso!</a:t>
            </a:r>
          </a:p>
          <a:p>
            <a:r>
              <a:rPr lang="pt-BR" i="1" dirty="0"/>
              <a:t>Crede todos no Evangelho!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/>
              <a:t>Senhor, socorrei-nos, e salvai-nos!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7225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704018-B9D4-6C4D-DBDF-58ABB78E6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7666"/>
            <a:ext cx="8179448" cy="534520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Louvarei a Deus, seu nome bendizendo. Louvarei á Deus, a vida nos conduz. 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 A ti se eleva a nossa prece, ao confirmares o labor de nossas mãos.</a:t>
            </a:r>
          </a:p>
          <a:p>
            <a:r>
              <a:rPr lang="pt-BR" sz="6600" i="1" dirty="0"/>
              <a:t>Desde o nascente até o poente nos alegraste com a tua salvação!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8896" y="326570"/>
            <a:ext cx="8843057" cy="653142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Aqui trazemos, Senhor, nossa colheita: das muitas terras, imenso dom! Te bendizemos eternamente, pois tu nos deste tudo aquilo que é bom!</a:t>
            </a:r>
          </a:p>
        </p:txBody>
      </p:sp>
    </p:spTree>
    <p:extLst>
      <p:ext uri="{BB962C8B-B14F-4D97-AF65-F5344CB8AC3E}">
        <p14:creationId xmlns:p14="http://schemas.microsoft.com/office/powerpoint/2010/main" val="9722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Passando o tempo da nossa vida, nós caminhamos para a terra sem igual! Vem ensinar-nos a bem vivermos teu mandamento de amor universal.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150472"/>
            <a:ext cx="8699862" cy="6524648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Aqui trazemos, Senhor, nossa colheita: das muitas terras, imenso dom! Te bendizemos eternamente, pois tu nos deste tudo aquilo que é bom!</a:t>
            </a:r>
          </a:p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3301876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Maior segredo de vida plena nós encontramos na partilha do amor,</a:t>
            </a:r>
          </a:p>
          <a:p>
            <a:r>
              <a:rPr lang="pt-BR" sz="6600" i="1" dirty="0"/>
              <a:t>que é como pedra tão preciosa, resplandecente em seu brilho e fulgor!</a:t>
            </a:r>
          </a:p>
        </p:txBody>
      </p:sp>
    </p:spTree>
    <p:extLst>
      <p:ext uri="{BB962C8B-B14F-4D97-AF65-F5344CB8AC3E}">
        <p14:creationId xmlns:p14="http://schemas.microsoft.com/office/powerpoint/2010/main" val="3906011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127322"/>
            <a:ext cx="8699862" cy="6547797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Aqui trazemos, Senhor, nossa colheita: das muitas terras, imenso dom! Te bendizemos eternamente, pois tu nos deste tudo aquilo que é bom!</a:t>
            </a:r>
          </a:p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1953665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</a:t>
            </a:r>
            <a:endParaRPr lang="pt-BR" sz="8800" dirty="0"/>
          </a:p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3620" y="104172"/>
            <a:ext cx="8843057" cy="6632294"/>
          </a:xfrm>
        </p:spPr>
        <p:txBody>
          <a:bodyPr>
            <a:normAutofit/>
          </a:bodyPr>
          <a:lstStyle/>
          <a:p>
            <a:r>
              <a:rPr lang="pt-BR" sz="7200" b="1" i="1" dirty="0"/>
              <a:t>Anunciamos, Senhor a vossa morte,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Fazei de nós,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b="1" dirty="0"/>
              <a:t>Ó Senhor ouve o meu</a:t>
            </a:r>
          </a:p>
          <a:p>
            <a:r>
              <a:rPr lang="pt-BR" b="1" dirty="0"/>
              <a:t>grito, tu és minha proteção; Senhor, não me abandones, Deus, minha salvação!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Vem, Senhor, vem curar nossos males, libertar-nos das duras correntes!</a:t>
            </a:r>
          </a:p>
          <a:p>
            <a:r>
              <a:rPr lang="pt-BR" b="1" i="1" dirty="0"/>
              <a:t>Vem trazer aos perdidos a graça e a saúde vem dar aos doentes!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54643"/>
            <a:ext cx="8752115" cy="6485791"/>
          </a:xfrm>
        </p:spPr>
        <p:txBody>
          <a:bodyPr/>
          <a:lstStyle/>
          <a:p>
            <a:r>
              <a:rPr lang="pt-BR" i="1" dirty="0"/>
              <a:t>Um canto novo ao Senhor,</a:t>
            </a:r>
          </a:p>
          <a:p>
            <a:r>
              <a:rPr lang="pt-BR" i="1" dirty="0"/>
              <a:t>Ó terras todas, cantai!</a:t>
            </a:r>
          </a:p>
          <a:p>
            <a:r>
              <a:rPr lang="pt-BR" i="1" dirty="0"/>
              <a:t>Louvai seu nome bendito,</a:t>
            </a:r>
          </a:p>
          <a:p>
            <a:r>
              <a:rPr lang="pt-BR" i="1" dirty="0"/>
              <a:t>Diariamente aclamai!</a:t>
            </a:r>
          </a:p>
          <a:p>
            <a:r>
              <a:rPr lang="pt-BR" i="1" dirty="0"/>
              <a:t>Sua glória, seus grandes feitos aos povos todos contai.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38896"/>
            <a:ext cx="8752115" cy="6601538"/>
          </a:xfrm>
        </p:spPr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Vem, Senhor, vem curar nossos males, libertar-nos das duras correntes!</a:t>
            </a:r>
          </a:p>
          <a:p>
            <a:r>
              <a:rPr lang="pt-BR" b="1" i="1" dirty="0"/>
              <a:t>Vem trazer aos perdidos a graça e a saúde vem dar aos doentes!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Ele é o maior dos senhores:</a:t>
            </a:r>
          </a:p>
          <a:p>
            <a:r>
              <a:rPr lang="pt-BR" i="1" dirty="0"/>
              <a:t>Merece nosso louvor;</a:t>
            </a:r>
          </a:p>
          <a:p>
            <a:r>
              <a:rPr lang="pt-BR" i="1" dirty="0"/>
              <a:t>E mais do que aos deuses todos Nós lhe devemos temor. Os outros deuses são nada, Ele é do céu criador.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19919"/>
            <a:ext cx="8752115" cy="6520515"/>
          </a:xfrm>
        </p:spPr>
        <p:txBody>
          <a:bodyPr/>
          <a:lstStyle/>
          <a:p>
            <a:r>
              <a:rPr lang="pt-BR" b="1" i="1" dirty="0"/>
              <a:t>Vem, Senhor, vem curar nossos males, libertar-nos das duras correntes!</a:t>
            </a:r>
          </a:p>
          <a:p>
            <a:r>
              <a:rPr lang="pt-BR" b="1" i="1" dirty="0"/>
              <a:t>Vem trazer aos perdidos a graça e a saúde vem dar aos doentes!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i="1" dirty="0"/>
              <a:t>Sabei que o Senhor é rei</a:t>
            </a:r>
          </a:p>
          <a:p>
            <a:r>
              <a:rPr lang="pt-BR" i="1" dirty="0"/>
              <a:t>E traz justiça a esta terra.</a:t>
            </a:r>
          </a:p>
          <a:p>
            <a:r>
              <a:rPr lang="pt-BR" i="1" dirty="0"/>
              <a:t>Alegrem-se o mar e os peixes e tudo o que o mundo encerra. Os campos, plantas, montanhas e as árvores da floresta.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935" y="335902"/>
            <a:ext cx="8696130" cy="6288833"/>
          </a:xfrm>
        </p:spPr>
        <p:txBody>
          <a:bodyPr anchor="ctr">
            <a:noAutofit/>
          </a:bodyPr>
          <a:lstStyle/>
          <a:p>
            <a:r>
              <a:rPr lang="pt-BR" dirty="0"/>
              <a:t>O Senhor é minha luz,</a:t>
            </a:r>
          </a:p>
          <a:p>
            <a:r>
              <a:rPr lang="pt-BR" dirty="0"/>
              <a:t>Ele é minha salvação.</a:t>
            </a:r>
          </a:p>
          <a:p>
            <a:r>
              <a:rPr lang="pt-BR" dirty="0"/>
              <a:t>O que é que eu vou temer?</a:t>
            </a:r>
          </a:p>
          <a:p>
            <a:r>
              <a:rPr lang="pt-BR" dirty="0"/>
              <a:t>Deus é minha proteção.</a:t>
            </a:r>
          </a:p>
          <a:p>
            <a:r>
              <a:rPr lang="pt-BR" dirty="0"/>
              <a:t>Ele guarda minha vida:</a:t>
            </a:r>
          </a:p>
          <a:p>
            <a:r>
              <a:rPr lang="pt-BR" dirty="0"/>
              <a:t>Eu não vou ter medo, não. 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Vem, Senhor, vem curar nossos males, libertar-nos das duras correntes!</a:t>
            </a:r>
          </a:p>
          <a:p>
            <a:r>
              <a:rPr lang="pt-BR" b="1" i="1" dirty="0"/>
              <a:t>Vem trazer aos perdidos a graça e a saúde vem dar aos doentes!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59FA-0E09-59B7-4355-6E48D22A0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C368620-66EB-1811-F0B1-1447BF92C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Ele é o Senhor do universo</a:t>
            </a:r>
          </a:p>
          <a:p>
            <a:r>
              <a:rPr lang="pt-BR" i="1" dirty="0"/>
              <a:t>E faz justiça a seu povo.</a:t>
            </a:r>
          </a:p>
          <a:p>
            <a:r>
              <a:rPr lang="pt-BR" i="1" dirty="0"/>
              <a:t>Aos povos há de julgar,</a:t>
            </a:r>
          </a:p>
          <a:p>
            <a:r>
              <a:rPr lang="pt-BR" i="1" dirty="0"/>
              <a:t>Reinando no mundo todo.</a:t>
            </a:r>
          </a:p>
          <a:p>
            <a:r>
              <a:rPr lang="pt-BR" i="1" dirty="0"/>
              <a:t>Por isso, a ele cantai,</a:t>
            </a:r>
          </a:p>
          <a:p>
            <a:r>
              <a:rPr lang="pt-BR" i="1" dirty="0"/>
              <a:t>Ó terras, um canto novo!</a:t>
            </a:r>
          </a:p>
        </p:txBody>
      </p:sp>
    </p:spTree>
    <p:extLst>
      <p:ext uri="{BB962C8B-B14F-4D97-AF65-F5344CB8AC3E}">
        <p14:creationId xmlns:p14="http://schemas.microsoft.com/office/powerpoint/2010/main" val="22061349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E6CB9-0C68-0651-8483-BADCDAAB7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1671EB1-D4E7-1EE4-ED30-C330DB77E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Vem, Senhor, vem curar nossos males, libertar-nos das duras correntes!</a:t>
            </a:r>
          </a:p>
          <a:p>
            <a:r>
              <a:rPr lang="pt-BR" b="1" i="1" dirty="0"/>
              <a:t>Vem trazer aos perdidos a graça e a saúde vem dar aos doentes!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0961064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Ó Senhor ouve o meu</a:t>
            </a:r>
          </a:p>
          <a:p>
            <a:r>
              <a:rPr lang="pt-BR" b="1" dirty="0"/>
              <a:t>grito, tu és minha proteção; Senhor, não me abandones, Deus, minha salvação!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935" y="233265"/>
            <a:ext cx="8724122" cy="6419461"/>
          </a:xfrm>
        </p:spPr>
        <p:txBody>
          <a:bodyPr anchor="ctr">
            <a:noAutofit/>
          </a:bodyPr>
          <a:lstStyle/>
          <a:p>
            <a:r>
              <a:rPr lang="pt-BR" dirty="0"/>
              <a:t>Quando os maus vêm avançando, Procurando me acuar, Desejando ver meu fim, Querendo me matar,</a:t>
            </a:r>
          </a:p>
          <a:p>
            <a:r>
              <a:rPr lang="pt-BR" dirty="0"/>
              <a:t> Inimigos opressores</a:t>
            </a:r>
          </a:p>
          <a:p>
            <a:r>
              <a:rPr lang="pt-BR" dirty="0"/>
              <a:t>É que vão se liquidar. 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b="1" dirty="0"/>
          </a:p>
          <a:p>
            <a:r>
              <a:rPr lang="pt-BR" b="1" dirty="0"/>
              <a:t>Ó Senhor ouve o meu</a:t>
            </a:r>
          </a:p>
          <a:p>
            <a:r>
              <a:rPr lang="pt-BR" b="1" dirty="0"/>
              <a:t>grito, tu és minha proteção; Senhor, não me abandones, Deus, minha salvação!</a:t>
            </a:r>
          </a:p>
          <a:p>
            <a:endParaRPr lang="pt-BR" b="1" dirty="0"/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Se um exército se armar</a:t>
            </a:r>
          </a:p>
          <a:p>
            <a:r>
              <a:rPr lang="pt-BR" dirty="0"/>
              <a:t>Contra mim, não temerei.</a:t>
            </a:r>
          </a:p>
          <a:p>
            <a:r>
              <a:rPr lang="pt-BR" dirty="0"/>
              <a:t>Meu coração está firme,</a:t>
            </a:r>
          </a:p>
          <a:p>
            <a:r>
              <a:rPr lang="pt-BR" dirty="0"/>
              <a:t>E firme ficarei.</a:t>
            </a:r>
          </a:p>
          <a:p>
            <a:r>
              <a:rPr lang="pt-BR" dirty="0"/>
              <a:t> Se estourar uma batalha,</a:t>
            </a:r>
          </a:p>
          <a:p>
            <a:r>
              <a:rPr lang="pt-BR" dirty="0"/>
              <a:t>Mesmo assim, confiarei!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Words>788</Words>
  <Application>Microsoft Office PowerPoint</Application>
  <PresentationFormat>Apresentação na tela (4:3)</PresentationFormat>
  <Paragraphs>87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53</vt:i4>
      </vt:variant>
    </vt:vector>
  </HeadingPairs>
  <TitlesOfParts>
    <vt:vector size="61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11° Domingo  Tempo Comum 14/06/2026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132</cp:revision>
  <dcterms:created xsi:type="dcterms:W3CDTF">2021-02-27T18:57:26Z</dcterms:created>
  <dcterms:modified xsi:type="dcterms:W3CDTF">2026-04-22T21:34:59Z</dcterms:modified>
</cp:coreProperties>
</file>