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271" r:id="rId13"/>
    <p:sldId id="460" r:id="rId14"/>
    <p:sldId id="513" r:id="rId15"/>
    <p:sldId id="503" r:id="rId16"/>
    <p:sldId id="461" r:id="rId17"/>
    <p:sldId id="406" r:id="rId18"/>
    <p:sldId id="413" r:id="rId19"/>
    <p:sldId id="330" r:id="rId20"/>
    <p:sldId id="332" r:id="rId21"/>
    <p:sldId id="471" r:id="rId22"/>
    <p:sldId id="560" r:id="rId23"/>
    <p:sldId id="559" r:id="rId24"/>
    <p:sldId id="470" r:id="rId25"/>
    <p:sldId id="557" r:id="rId26"/>
    <p:sldId id="561" r:id="rId27"/>
    <p:sldId id="339" r:id="rId28"/>
    <p:sldId id="523" r:id="rId29"/>
    <p:sldId id="531" r:id="rId30"/>
    <p:sldId id="524" r:id="rId31"/>
    <p:sldId id="530" r:id="rId32"/>
    <p:sldId id="529" r:id="rId33"/>
    <p:sldId id="528" r:id="rId34"/>
    <p:sldId id="527" r:id="rId35"/>
    <p:sldId id="526" r:id="rId36"/>
    <p:sldId id="525" r:id="rId37"/>
    <p:sldId id="532" r:id="rId38"/>
    <p:sldId id="536" r:id="rId39"/>
    <p:sldId id="535" r:id="rId40"/>
    <p:sldId id="534" r:id="rId41"/>
    <p:sldId id="533" r:id="rId42"/>
    <p:sldId id="538" r:id="rId43"/>
    <p:sldId id="545" r:id="rId44"/>
    <p:sldId id="544" r:id="rId45"/>
    <p:sldId id="554" r:id="rId46"/>
    <p:sldId id="553" r:id="rId47"/>
    <p:sldId id="552" r:id="rId48"/>
    <p:sldId id="551" r:id="rId49"/>
    <p:sldId id="550" r:id="rId50"/>
    <p:sldId id="549" r:id="rId51"/>
    <p:sldId id="555" r:id="rId52"/>
    <p:sldId id="556" r:id="rId53"/>
    <p:sldId id="353" r:id="rId5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10°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Tempo Comum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07/06/2026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A todo homem que procede retamente,</a:t>
            </a:r>
          </a:p>
          <a:p>
            <a:r>
              <a:rPr lang="pt-BR" sz="6600" b="1" i="1" dirty="0"/>
              <a:t>eu mostrarei a salvação que vem de Deus.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Foi o Senhor quem me mandou boas notícias anunciar; ao pobre, a quem está no cativeiro, libertação eu vou proclamar.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3620" y="1194320"/>
            <a:ext cx="87620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/>
              <a:t>Salvai, Senhor, o vosso povo!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i="1" dirty="0"/>
              <a:t>A ti se eleva a nossa prece,</a:t>
            </a:r>
          </a:p>
          <a:p>
            <a:r>
              <a:rPr lang="pt-BR" i="1" dirty="0"/>
              <a:t>ao confirmares o labor de nossas mãos. Desde o nascente até o poente</a:t>
            </a:r>
          </a:p>
          <a:p>
            <a:r>
              <a:rPr lang="pt-BR" i="1" dirty="0"/>
              <a:t>nos alegraste com a tua salvação!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6259424"/>
          </a:xfrm>
        </p:spPr>
        <p:txBody>
          <a:bodyPr anchor="ctr">
            <a:noAutofit/>
          </a:bodyPr>
          <a:lstStyle/>
          <a:p>
            <a:r>
              <a:rPr lang="pt-BR" b="1" i="1" dirty="0"/>
              <a:t>Aqui trazemos, Senhor, nossa colheita: das muitas terras, imenso dom! Te bendizemos eternamente, pois tu nos deste tudo aquilo que é bom!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173620"/>
            <a:ext cx="8451669" cy="6516547"/>
          </a:xfrm>
        </p:spPr>
        <p:txBody>
          <a:bodyPr anchor="ctr">
            <a:noAutofit/>
          </a:bodyPr>
          <a:lstStyle/>
          <a:p>
            <a:r>
              <a:rPr lang="pt-BR" i="1" dirty="0"/>
              <a:t>Passando o tempo da nossa vida, nós caminhamos para a terra sem igual! Vem ensinar-nos a bem vivermos</a:t>
            </a:r>
          </a:p>
          <a:p>
            <a:r>
              <a:rPr lang="pt-BR" i="1" dirty="0"/>
              <a:t>teu mandamento de amor universal.</a:t>
            </a:r>
          </a:p>
        </p:txBody>
      </p:sp>
    </p:spTree>
    <p:extLst>
      <p:ext uri="{BB962C8B-B14F-4D97-AF65-F5344CB8AC3E}">
        <p14:creationId xmlns:p14="http://schemas.microsoft.com/office/powerpoint/2010/main" val="4279394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9193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4643" y="1134319"/>
            <a:ext cx="8599990" cy="55442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Louvarei a Deus, seu nome bendizendo! Louvarei a Deus, á vida conduz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3069" y="326570"/>
            <a:ext cx="8681012" cy="6305723"/>
          </a:xfrm>
        </p:spPr>
        <p:txBody>
          <a:bodyPr anchor="ctr">
            <a:noAutofit/>
          </a:bodyPr>
          <a:lstStyle/>
          <a:p>
            <a:endParaRPr lang="pt-BR" b="1" i="1" dirty="0"/>
          </a:p>
          <a:p>
            <a:r>
              <a:rPr lang="pt-BR" b="1" i="1" dirty="0"/>
              <a:t>Aqui trazemos, Senhor, nossa colheita: das muitas terras, imenso dom! Te bendizemos eternamente, pois tu nos deste tudo aquilo que é bom!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541676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Maior segredo de vida plena nós encontramos na partilha do amor,</a:t>
            </a:r>
          </a:p>
          <a:p>
            <a:r>
              <a:rPr lang="pt-BR" i="1" dirty="0"/>
              <a:t>que é como pedra tão preciosa, resplandecente em seu brilho e fulgor!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b="1" i="1" dirty="0"/>
              <a:t>Aqui trazemos, Senhor, nossa colheita: das muitas terras, imenso dom! Te bendizemos eternamente, pois tu nos deste tudo aquilo que é bom!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4288114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844340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4643" y="444136"/>
            <a:ext cx="8599990" cy="611870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67961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dirty="0"/>
              <a:t> </a:t>
            </a:r>
            <a:endParaRPr lang="pt-BR" sz="8800" dirty="0"/>
          </a:p>
          <a:p>
            <a:r>
              <a:rPr lang="pt-BR" sz="14500" b="1" i="1" dirty="0"/>
              <a:t>Anunciamos, Senhor, a vossa morte e proclamamos a vossa ressurreição. Vinde, Senhor Jesus .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Aceitai, ó Senhor, a nossa oferta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9245" y="331631"/>
            <a:ext cx="8512935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 Concedei-lhes,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r>
              <a:rPr lang="pt-BR" b="1" i="1" dirty="0"/>
              <a:t>O Senhor é minha luz, Ele é minha salvação, Que poderei temer? Deus, minha proteção. 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Ó Senhor, aos doentes vieste, pecadores, com ele sentaste. O teu Corpo e teu Sangue lhes deste,</a:t>
            </a:r>
          </a:p>
          <a:p>
            <a:r>
              <a:rPr lang="pt-BR" b="1" i="1" dirty="0"/>
              <a:t>aos famintos tu alimentaste.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63123" y="239087"/>
            <a:ext cx="8752115" cy="6379826"/>
          </a:xfrm>
        </p:spPr>
        <p:txBody>
          <a:bodyPr/>
          <a:lstStyle/>
          <a:p>
            <a:r>
              <a:rPr lang="pt-BR" i="1" dirty="0"/>
              <a:t>Um canto novo ao Senhor,</a:t>
            </a:r>
          </a:p>
          <a:p>
            <a:r>
              <a:rPr lang="pt-BR" i="1" dirty="0"/>
              <a:t>ó terras todas, cantai!</a:t>
            </a:r>
          </a:p>
          <a:p>
            <a:r>
              <a:rPr lang="pt-BR" i="1" dirty="0"/>
              <a:t>louvai seu nome bendito,</a:t>
            </a:r>
          </a:p>
          <a:p>
            <a:r>
              <a:rPr lang="pt-BR" i="1" dirty="0"/>
              <a:t>diariamente aclamai!</a:t>
            </a:r>
          </a:p>
          <a:p>
            <a:r>
              <a:rPr lang="pt-BR" i="1" dirty="0"/>
              <a:t>sua glória, seus grandes feitos aos povos todos contai.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Ó Senhor, aos doentes vieste, pecadores, com ele sentaste. O teu Corpo e teu Sangue lhes deste,</a:t>
            </a:r>
          </a:p>
          <a:p>
            <a:r>
              <a:rPr lang="pt-BR" b="1" i="1" dirty="0"/>
              <a:t>aos famintos tu alimentaste.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Ele é o maior dos senhores:</a:t>
            </a:r>
          </a:p>
          <a:p>
            <a:r>
              <a:rPr lang="pt-BR" i="1" dirty="0"/>
              <a:t>Merece nosso louvor;</a:t>
            </a:r>
          </a:p>
          <a:p>
            <a:r>
              <a:rPr lang="pt-BR" i="1" dirty="0"/>
              <a:t>E mais do que aos deuses todos </a:t>
            </a:r>
            <a:r>
              <a:rPr lang="pt-BR" i="1" dirty="0" err="1"/>
              <a:t>ós</a:t>
            </a:r>
            <a:r>
              <a:rPr lang="pt-BR" i="1" dirty="0"/>
              <a:t> lhe devemos temor os outros deuses são nada, ele é do céu criador.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Ó Senhor, aos doentes vieste, pecadores, com ele sentaste. O teu Corpo e teu Sangue lhes deste,</a:t>
            </a:r>
          </a:p>
          <a:p>
            <a:r>
              <a:rPr lang="pt-BR" b="1" i="1" dirty="0"/>
              <a:t>aos famintos tu alimentaste.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219919"/>
            <a:ext cx="8752115" cy="6520515"/>
          </a:xfrm>
        </p:spPr>
        <p:txBody>
          <a:bodyPr>
            <a:normAutofit lnSpcReduction="10000"/>
          </a:bodyPr>
          <a:lstStyle/>
          <a:p>
            <a:r>
              <a:rPr lang="pt-BR" i="1" dirty="0"/>
              <a:t>Sabei que o Senhor é rei</a:t>
            </a:r>
          </a:p>
          <a:p>
            <a:r>
              <a:rPr lang="pt-BR" i="1" dirty="0"/>
              <a:t>e traz justiça a esta terra.</a:t>
            </a:r>
          </a:p>
          <a:p>
            <a:r>
              <a:rPr lang="pt-BR" i="1" dirty="0"/>
              <a:t>Alegrem-se o mar e os peixes e tudo o que o mundo encerra. Os campos, plantas, montanhas e as árvores da floresta.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Ó Senhor, aos doentes vieste, pecadores, com ele sentaste. O teu Corpo e teu Sangue lhes deste,</a:t>
            </a:r>
          </a:p>
          <a:p>
            <a:r>
              <a:rPr lang="pt-BR" b="1" i="1" dirty="0"/>
              <a:t>aos famintos tu alimentaste.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Ele é o Senhor do universo</a:t>
            </a:r>
          </a:p>
          <a:p>
            <a:r>
              <a:rPr lang="pt-BR" i="1" dirty="0"/>
              <a:t>e faz justiça a seu povo.</a:t>
            </a:r>
          </a:p>
          <a:p>
            <a:r>
              <a:rPr lang="pt-BR" i="1" dirty="0"/>
              <a:t>Aos povos há de julgar,</a:t>
            </a:r>
          </a:p>
          <a:p>
            <a:r>
              <a:rPr lang="pt-BR" i="1" dirty="0"/>
              <a:t>reinando no mundo todo.</a:t>
            </a:r>
          </a:p>
          <a:p>
            <a:r>
              <a:rPr lang="pt-BR" i="1" dirty="0"/>
              <a:t>Por isso, a ele cantai,</a:t>
            </a:r>
          </a:p>
          <a:p>
            <a:r>
              <a:rPr lang="pt-BR" i="1" dirty="0"/>
              <a:t>ó terras, um canto novo!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Ó Senhor, aos doentes vieste, pecadores, com ele sentaste. O teu Corpo e teu Sangue lhes deste,</a:t>
            </a:r>
          </a:p>
          <a:p>
            <a:r>
              <a:rPr lang="pt-BR" b="1" i="1" dirty="0"/>
              <a:t>aos famintos tu alimentaste.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O Senhor é minha luz, Ele é minha salvação. O que é que eu vou temer? Deus é minha proteção.  Ele guarda minha vida: Eu não vou ter medo, não. 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O Senhor é minha luz, Ele é minha salvação, Que poderei temer? Deus, minha proteção. 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Quando os maus vêm avançando, Procurando me acuar, Desejando ver meu fim, Querendo me matar,  Inimigos opressores É que vão se liquidar.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O Senhor é minha luz, Ele é minha salvação, Que poderei temer? Deus, minha proteção. 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Words>729</Words>
  <Application>Microsoft Office PowerPoint</Application>
  <PresentationFormat>Apresentação na tela (4:3)</PresentationFormat>
  <Paragraphs>69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50</vt:i4>
      </vt:variant>
    </vt:vector>
  </HeadingPairs>
  <TitlesOfParts>
    <vt:vector size="58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10° Domingo  Tempo Comum 07/06/2026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131</cp:revision>
  <dcterms:created xsi:type="dcterms:W3CDTF">2021-02-27T18:57:26Z</dcterms:created>
  <dcterms:modified xsi:type="dcterms:W3CDTF">2026-04-16T22:13:15Z</dcterms:modified>
</cp:coreProperties>
</file>