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807" r:id="rId4"/>
    <p:sldMasterId id="2147483839" r:id="rId5"/>
  </p:sldMasterIdLst>
  <p:sldIdLst>
    <p:sldId id="258" r:id="rId6"/>
    <p:sldId id="514" r:id="rId7"/>
    <p:sldId id="260" r:id="rId8"/>
    <p:sldId id="265" r:id="rId9"/>
    <p:sldId id="262" r:id="rId10"/>
    <p:sldId id="494" r:id="rId11"/>
    <p:sldId id="654" r:id="rId12"/>
    <p:sldId id="655" r:id="rId13"/>
    <p:sldId id="656" r:id="rId14"/>
    <p:sldId id="686" r:id="rId15"/>
    <p:sldId id="687" r:id="rId16"/>
    <p:sldId id="657" r:id="rId17"/>
    <p:sldId id="658" r:id="rId18"/>
    <p:sldId id="661" r:id="rId19"/>
    <p:sldId id="660" r:id="rId20"/>
    <p:sldId id="659" r:id="rId21"/>
    <p:sldId id="665" r:id="rId22"/>
    <p:sldId id="664" r:id="rId23"/>
    <p:sldId id="668" r:id="rId24"/>
    <p:sldId id="667" r:id="rId25"/>
    <p:sldId id="672" r:id="rId26"/>
    <p:sldId id="673" r:id="rId27"/>
    <p:sldId id="676" r:id="rId28"/>
    <p:sldId id="675" r:id="rId29"/>
    <p:sldId id="678" r:id="rId30"/>
    <p:sldId id="681" r:id="rId31"/>
    <p:sldId id="679" r:id="rId32"/>
    <p:sldId id="682" r:id="rId33"/>
    <p:sldId id="684" r:id="rId34"/>
    <p:sldId id="685" r:id="rId35"/>
    <p:sldId id="515" r:id="rId36"/>
    <p:sldId id="610" r:id="rId37"/>
    <p:sldId id="612" r:id="rId38"/>
    <p:sldId id="613" r:id="rId39"/>
    <p:sldId id="614" r:id="rId40"/>
    <p:sldId id="615" r:id="rId41"/>
    <p:sldId id="616" r:id="rId42"/>
    <p:sldId id="617" r:id="rId43"/>
    <p:sldId id="618" r:id="rId44"/>
    <p:sldId id="619" r:id="rId45"/>
    <p:sldId id="620" r:id="rId46"/>
    <p:sldId id="622" r:id="rId47"/>
    <p:sldId id="623" r:id="rId48"/>
    <p:sldId id="624" r:id="rId49"/>
    <p:sldId id="625" r:id="rId50"/>
    <p:sldId id="626" r:id="rId51"/>
    <p:sldId id="517" r:id="rId52"/>
    <p:sldId id="628" r:id="rId53"/>
    <p:sldId id="627" r:id="rId54"/>
    <p:sldId id="520" r:id="rId55"/>
    <p:sldId id="521" r:id="rId56"/>
    <p:sldId id="630" r:id="rId57"/>
    <p:sldId id="629" r:id="rId58"/>
    <p:sldId id="632" r:id="rId59"/>
    <p:sldId id="271" r:id="rId60"/>
    <p:sldId id="513" r:id="rId61"/>
    <p:sldId id="503" r:id="rId62"/>
    <p:sldId id="633" r:id="rId63"/>
    <p:sldId id="634" r:id="rId64"/>
    <p:sldId id="635" r:id="rId65"/>
    <p:sldId id="636" r:id="rId66"/>
    <p:sldId id="637" r:id="rId67"/>
    <p:sldId id="406" r:id="rId68"/>
    <p:sldId id="413" r:id="rId69"/>
    <p:sldId id="330" r:id="rId70"/>
    <p:sldId id="586" r:id="rId71"/>
    <p:sldId id="578" r:id="rId72"/>
    <p:sldId id="579" r:id="rId73"/>
    <p:sldId id="640" r:id="rId74"/>
    <p:sldId id="639" r:id="rId75"/>
    <p:sldId id="638" r:id="rId76"/>
    <p:sldId id="641" r:id="rId77"/>
    <p:sldId id="389" r:id="rId78"/>
    <p:sldId id="587" r:id="rId79"/>
    <p:sldId id="588" r:id="rId80"/>
    <p:sldId id="589" r:id="rId81"/>
    <p:sldId id="590" r:id="rId82"/>
    <p:sldId id="591" r:id="rId83"/>
    <p:sldId id="647" r:id="rId84"/>
    <p:sldId id="593" r:id="rId85"/>
    <p:sldId id="594" r:id="rId86"/>
    <p:sldId id="595" r:id="rId87"/>
    <p:sldId id="596" r:id="rId88"/>
    <p:sldId id="597" r:id="rId89"/>
    <p:sldId id="600" r:id="rId90"/>
    <p:sldId id="601" r:id="rId91"/>
    <p:sldId id="602" r:id="rId92"/>
    <p:sldId id="688" r:id="rId93"/>
    <p:sldId id="689" r:id="rId94"/>
    <p:sldId id="603" r:id="rId95"/>
    <p:sldId id="512" r:id="rId96"/>
    <p:sldId id="544" r:id="rId97"/>
    <p:sldId id="554" r:id="rId98"/>
    <p:sldId id="648" r:id="rId99"/>
    <p:sldId id="649" r:id="rId100"/>
    <p:sldId id="651" r:id="rId101"/>
    <p:sldId id="650" r:id="rId102"/>
    <p:sldId id="652" r:id="rId103"/>
    <p:sldId id="653" r:id="rId104"/>
    <p:sldId id="353" r:id="rId10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84" Type="http://schemas.openxmlformats.org/officeDocument/2006/relationships/slide" Target="slides/slide79.xml"/><Relationship Id="rId89" Type="http://schemas.openxmlformats.org/officeDocument/2006/relationships/slide" Target="slides/slide84.xml"/><Relationship Id="rId16" Type="http://schemas.openxmlformats.org/officeDocument/2006/relationships/slide" Target="slides/slide11.xml"/><Relationship Id="rId107" Type="http://schemas.openxmlformats.org/officeDocument/2006/relationships/viewProps" Target="viewProps.xml"/><Relationship Id="rId11" Type="http://schemas.openxmlformats.org/officeDocument/2006/relationships/slide" Target="slides/slide6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74" Type="http://schemas.openxmlformats.org/officeDocument/2006/relationships/slide" Target="slides/slide69.xml"/><Relationship Id="rId79" Type="http://schemas.openxmlformats.org/officeDocument/2006/relationships/slide" Target="slides/slide74.xml"/><Relationship Id="rId102" Type="http://schemas.openxmlformats.org/officeDocument/2006/relationships/slide" Target="slides/slide97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5.xml"/><Relationship Id="rId95" Type="http://schemas.openxmlformats.org/officeDocument/2006/relationships/slide" Target="slides/slide90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80" Type="http://schemas.openxmlformats.org/officeDocument/2006/relationships/slide" Target="slides/slide75.xml"/><Relationship Id="rId85" Type="http://schemas.openxmlformats.org/officeDocument/2006/relationships/slide" Target="slides/slide80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59" Type="http://schemas.openxmlformats.org/officeDocument/2006/relationships/slide" Target="slides/slide54.xml"/><Relationship Id="rId103" Type="http://schemas.openxmlformats.org/officeDocument/2006/relationships/slide" Target="slides/slide98.xml"/><Relationship Id="rId108" Type="http://schemas.openxmlformats.org/officeDocument/2006/relationships/theme" Target="theme/theme1.xml"/><Relationship Id="rId54" Type="http://schemas.openxmlformats.org/officeDocument/2006/relationships/slide" Target="slides/slide49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91" Type="http://schemas.openxmlformats.org/officeDocument/2006/relationships/slide" Target="slides/slide86.xml"/><Relationship Id="rId96" Type="http://schemas.openxmlformats.org/officeDocument/2006/relationships/slide" Target="slides/slide9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6" Type="http://schemas.openxmlformats.org/officeDocument/2006/relationships/presProps" Target="presProp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81" Type="http://schemas.openxmlformats.org/officeDocument/2006/relationships/slide" Target="slides/slide76.xml"/><Relationship Id="rId86" Type="http://schemas.openxmlformats.org/officeDocument/2006/relationships/slide" Target="slides/slide81.xml"/><Relationship Id="rId94" Type="http://schemas.openxmlformats.org/officeDocument/2006/relationships/slide" Target="slides/slide89.xml"/><Relationship Id="rId99" Type="http://schemas.openxmlformats.org/officeDocument/2006/relationships/slide" Target="slides/slide94.xml"/><Relationship Id="rId101" Type="http://schemas.openxmlformats.org/officeDocument/2006/relationships/slide" Target="slides/slide9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109" Type="http://schemas.openxmlformats.org/officeDocument/2006/relationships/tableStyles" Target="tableStyles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97" Type="http://schemas.openxmlformats.org/officeDocument/2006/relationships/slide" Target="slides/slide92.xml"/><Relationship Id="rId104" Type="http://schemas.openxmlformats.org/officeDocument/2006/relationships/slide" Target="slides/slide99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92" Type="http://schemas.openxmlformats.org/officeDocument/2006/relationships/slide" Target="slides/slide8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Relationship Id="rId24" Type="http://schemas.openxmlformats.org/officeDocument/2006/relationships/slide" Target="slides/slide19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66" Type="http://schemas.openxmlformats.org/officeDocument/2006/relationships/slide" Target="slides/slide61.xml"/><Relationship Id="rId87" Type="http://schemas.openxmlformats.org/officeDocument/2006/relationships/slide" Target="slides/slide82.xml"/><Relationship Id="rId61" Type="http://schemas.openxmlformats.org/officeDocument/2006/relationships/slide" Target="slides/slide56.xml"/><Relationship Id="rId82" Type="http://schemas.openxmlformats.org/officeDocument/2006/relationships/slide" Target="slides/slide77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56" Type="http://schemas.openxmlformats.org/officeDocument/2006/relationships/slide" Target="slides/slide51.xml"/><Relationship Id="rId77" Type="http://schemas.openxmlformats.org/officeDocument/2006/relationships/slide" Target="slides/slide72.xml"/><Relationship Id="rId100" Type="http://schemas.openxmlformats.org/officeDocument/2006/relationships/slide" Target="slides/slide95.xml"/><Relationship Id="rId105" Type="http://schemas.openxmlformats.org/officeDocument/2006/relationships/slide" Target="slides/slide100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93" Type="http://schemas.openxmlformats.org/officeDocument/2006/relationships/slide" Target="slides/slide88.xml"/><Relationship Id="rId98" Type="http://schemas.openxmlformats.org/officeDocument/2006/relationships/slide" Target="slides/slide93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20.xml"/><Relationship Id="rId46" Type="http://schemas.openxmlformats.org/officeDocument/2006/relationships/slide" Target="slides/slide41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62" Type="http://schemas.openxmlformats.org/officeDocument/2006/relationships/slide" Target="slides/slide57.xml"/><Relationship Id="rId83" Type="http://schemas.openxmlformats.org/officeDocument/2006/relationships/slide" Target="slides/slide78.xml"/><Relationship Id="rId88" Type="http://schemas.openxmlformats.org/officeDocument/2006/relationships/slide" Target="slides/slide8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87633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18618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566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59922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02796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6286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02914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14168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20060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06918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7117605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03130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727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6A8A34-A18B-0CD7-FA83-00A49DB77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3FE8C5-10B5-F443-AEEC-535DF488E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52F1F2-AFB3-4DD9-A4FD-3B3E81899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3D78925-E1BF-D789-CC2C-91130E03E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75F46E-421A-674D-3217-3967CE6D7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835404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45CB8F-394F-6902-0682-BB9D189F1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36E10F-E346-0FD7-F5F8-7DA4DF981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9F4AE1-711E-C2F9-23B6-40685FD24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3CCD09-A271-894D-006D-B0601A02A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399153-AC94-3D3D-774C-4B29FF2C2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104703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7EF45-708B-9EF8-B8E6-559CE2BD8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272F11F-6B91-75A4-3F73-E940F36D3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44E8E8-4EA2-6D60-E708-0F629430C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4431F0B-E889-DB53-33F3-205DAEDCF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A2CE14-317E-B84C-C77F-CDAF9E1CD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84469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26D65C-53CE-666F-6AF3-15C0AEFBB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2D93E5-0799-83CD-376B-C895AAE5F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07B2F1A-AB89-6CEB-B1E0-AF1B24D6C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7722D1-8E59-D3ED-2989-C3C97E019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91E3AF5-EA7F-00D6-D133-E198778B4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978EDD-D590-5E07-DBC0-645656D1B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895148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707861-E67C-2E3C-6F41-3C384DED3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429045-D0FF-530C-4335-A85816753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6EFB533-A5DB-C101-8DB2-6244C483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721F118-506B-9C9C-9E1E-D03D97B01A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4C2DF1F-8176-E059-3E74-C728189D2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D537909-C992-9E98-0870-EC10DD9D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9167148-53E1-5D4E-FEFD-17FF64882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83C9AAE-04D0-FC56-AC4E-3DA0362AC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90427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D79F8-4A36-EA16-EF0A-2822AAA99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E4FB41-8B36-B297-AE0C-B08E7BC50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347B17F-FE57-E3CD-EA67-CC656D34D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28E654B-A199-33B3-3A69-E90B06D6E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252208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357B83C-2E80-EAF1-2544-5881D0177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76C8C11-079D-508A-39F8-E16B63F05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08188DA-5D8A-DDA1-CA7E-9D76BBFBB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5133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DF5BA-A3CB-701D-73EB-6E7507577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BF72B6-AA30-196E-C05F-1679D355A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60FDEB5-EC62-A0B8-A88C-D1FAE8A1C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64B425-4802-1ACC-26C3-8494B19A4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C16C9E-72F9-4267-1962-A6EC9FD33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96D9354-E272-3DA4-9F40-16CBFE798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200108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B44AD4-3A94-63F8-8C18-BB1FF04B5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A2B439C-4874-C5FE-65BD-0CF1ECD9FF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86BE784-7A36-EB3C-B7DC-A35D584A0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85D5E4D-D2D2-B391-6E81-CBFCD708B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81EE50-C5A2-0319-4A7A-8AD3BB596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416DA3E-E6A4-A77C-34B5-535902955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505277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56213B-6FDF-CB61-D418-DF456AA29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8B1690A-69F6-6778-D51F-4A3FDF73B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B33F48-EA49-E67D-7BFA-8A789D65E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CD4D13-F7F3-65F5-6D48-3A37112A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388385-9437-60D6-ADDA-1C0FF549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2661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A8F711-AD6D-2FAD-B6A4-5AAAD48FDA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5AA73A3-E6C0-F28B-DEE6-52D4C96A8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A66D71-632D-297F-37F5-2BEBB4C1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B3A3E7-53A6-BBA4-6238-EC9DD8106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ECB128-FA2E-29EA-692A-5F8D423BF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09559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48468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829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85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0535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C6EF4E9-1DFE-4A04-3BBD-94553886C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8CB899-2010-3588-A5D7-67C1FF55F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4297AB-9E30-BCFD-387C-CE44FE24F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11/02/2026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622A32E-EE40-D7AF-F8D4-C69929947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627B84-11CF-D1FB-5359-CBA1503DC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542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38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Vigília Pascal 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Noite Santa</a:t>
            </a:r>
            <a:b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04/04/2026</a:t>
            </a:r>
            <a:endParaRPr lang="pt-BR" sz="72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44490-997E-D4CD-EB93-D5B3C4938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A16E55-E361-45FD-C77B-8BF80B934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vós, que estais aqui, irmãos queridos, em torno desta chama reluzente, erguei os corações e, assim unidos, invoquemos a Deus onipotente.</a:t>
            </a:r>
          </a:p>
        </p:txBody>
      </p:sp>
    </p:spTree>
    <p:extLst>
      <p:ext uri="{BB962C8B-B14F-4D97-AF65-F5344CB8AC3E}">
        <p14:creationId xmlns:p14="http://schemas.microsoft.com/office/powerpoint/2010/main" val="136834822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91BF5-1749-9827-E7B1-E813B5166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248AB9-B289-E94C-9BA1-3386DF663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Ele, que por seus dons nada reclama, quis entre os seus levitas me encontrasse: Para cantar a glória desta chama, de sua luz um raio me transpasse!</a:t>
            </a:r>
          </a:p>
        </p:txBody>
      </p:sp>
    </p:spTree>
    <p:extLst>
      <p:ext uri="{BB962C8B-B14F-4D97-AF65-F5344CB8AC3E}">
        <p14:creationId xmlns:p14="http://schemas.microsoft.com/office/powerpoint/2010/main" val="24182183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E8633-3047-EBC7-E7DF-2694F5A3E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EE6D71-5049-CDD4-84D7-85C32AAC6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Senhor esteja convosco.</a:t>
            </a: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P.: Ele está no meio de nós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14961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A1700-10F5-BC50-D7DA-4B8E90BCD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122091-732F-E748-2A3C-457F944A7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Corações ao alto.</a:t>
            </a: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P.: O nosso coração está em Deus.</a:t>
            </a:r>
          </a:p>
        </p:txBody>
      </p:sp>
    </p:spTree>
    <p:extLst>
      <p:ext uri="{BB962C8B-B14F-4D97-AF65-F5344CB8AC3E}">
        <p14:creationId xmlns:p14="http://schemas.microsoft.com/office/powerpoint/2010/main" val="3337084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8FF6B-8329-E078-34F5-F4FF8806B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386856-D19E-2433-756A-B2D4F4DD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Demos graças ao Senhor, nosso Deus.</a:t>
            </a: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P.: É nosso dever e nossa salvação</a:t>
            </a:r>
          </a:p>
        </p:txBody>
      </p:sp>
    </p:spTree>
    <p:extLst>
      <p:ext uri="{BB962C8B-B14F-4D97-AF65-F5344CB8AC3E}">
        <p14:creationId xmlns:p14="http://schemas.microsoft.com/office/powerpoint/2010/main" val="3529733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FA325-6E88-46C1-B81C-8EFF2C92FF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76420F-0937-B9F6-0BA4-C45CC4DAC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Sim, verdadeiramente é bom e justo cantar ao Pai de todo o coração, e celebrar seu Filho, Jesus Cristo, tornado para nós um novo Adão.</a:t>
            </a:r>
          </a:p>
        </p:txBody>
      </p:sp>
    </p:spTree>
    <p:extLst>
      <p:ext uri="{BB962C8B-B14F-4D97-AF65-F5344CB8AC3E}">
        <p14:creationId xmlns:p14="http://schemas.microsoft.com/office/powerpoint/2010/main" val="2368343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FC320-6F80-21D0-665C-A35D390A7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FAF032-3756-B82D-C51A-D0956CA40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Foi ele quem pagou do outro a culpa, quando por nós a morte se entregou: para apagar o antigo documento na cruz todo o seu sangue derramou.</a:t>
            </a:r>
          </a:p>
        </p:txBody>
      </p:sp>
    </p:spTree>
    <p:extLst>
      <p:ext uri="{BB962C8B-B14F-4D97-AF65-F5344CB8AC3E}">
        <p14:creationId xmlns:p14="http://schemas.microsoft.com/office/powerpoint/2010/main" val="1147880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0C105-66A6-A623-D7FB-9DD6641DA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BA9E1F-513F-2206-77AA-7C48EBE0F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Pois eis agora a Páscoa, nossa festa, em que o real Cordeiro se imolou: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marcando nossas portas, nossas almas, com seu divino sangue nos salvou.</a:t>
            </a:r>
          </a:p>
        </p:txBody>
      </p:sp>
    </p:spTree>
    <p:extLst>
      <p:ext uri="{BB962C8B-B14F-4D97-AF65-F5344CB8AC3E}">
        <p14:creationId xmlns:p14="http://schemas.microsoft.com/office/powerpoint/2010/main" val="833318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5F842-662B-6A33-E99E-9699D0A1D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130D12-8702-4C1A-B312-301B5A7D6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1" y="352696"/>
            <a:ext cx="8810046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é, Senhor, a noite em que do Egito retirastes os filhos de Israel, transpondo o mar Vermelho a pé enxuto, rumo à terra onde correm leite e mel.</a:t>
            </a:r>
          </a:p>
        </p:txBody>
      </p:sp>
    </p:spTree>
    <p:extLst>
      <p:ext uri="{BB962C8B-B14F-4D97-AF65-F5344CB8AC3E}">
        <p14:creationId xmlns:p14="http://schemas.microsoft.com/office/powerpoint/2010/main" val="3005913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C5E0F-EAB3-25A8-E4D7-C1DA5C1B7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D42A9F-5E00-1F75-76AD-05F1B208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 noite em que a coluna luminosa as trevas do pecado dissipou,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aos que creem no Cristo em toda a terra em novo povo eleito congregou!</a:t>
            </a:r>
          </a:p>
        </p:txBody>
      </p:sp>
    </p:spTree>
    <p:extLst>
      <p:ext uri="{BB962C8B-B14F-4D97-AF65-F5344CB8AC3E}">
        <p14:creationId xmlns:p14="http://schemas.microsoft.com/office/powerpoint/2010/main" val="2208754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Benção e Preparação do Fogo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CEBD3-F547-74B1-442E-0540067F2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B5EBA16-C864-8DED-98F0-ADCBF3C97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" y="352696"/>
            <a:ext cx="888955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 noite em que Jesus rompeu o inferno, ao ressurgir da morte vencedor: de que nos valeria ter nascido, se não nos resgatasse em seu amor?</a:t>
            </a:r>
          </a:p>
        </p:txBody>
      </p:sp>
    </p:spTree>
    <p:extLst>
      <p:ext uri="{BB962C8B-B14F-4D97-AF65-F5344CB8AC3E}">
        <p14:creationId xmlns:p14="http://schemas.microsoft.com/office/powerpoint/2010/main" val="168986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06227-8DDE-60CF-A45C-09C7B1929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8CAB8A-2728-E6FA-9F56-0E7FCAD26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 Deus, quão estupenda caridade vemos no vosso gesto fulgurar: não hesitais em dar o próprio Filho,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 culpa dos servos resgatar.</a:t>
            </a:r>
          </a:p>
        </p:txBody>
      </p:sp>
    </p:spTree>
    <p:extLst>
      <p:ext uri="{BB962C8B-B14F-4D97-AF65-F5344CB8AC3E}">
        <p14:creationId xmlns:p14="http://schemas.microsoft.com/office/powerpoint/2010/main" val="1411572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710E6-1944-3F4A-2544-3F9F81FD5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30D0F2A-C7B8-4BC7-5750-B407F7888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 pecado de Adão indispensável, pois o Cristo o dissolve em seu amor; ó culpa tão feliz que há merecido a graça de um tão grande Redentor!</a:t>
            </a:r>
          </a:p>
        </p:txBody>
      </p:sp>
    </p:spTree>
    <p:extLst>
      <p:ext uri="{BB962C8B-B14F-4D97-AF65-F5344CB8AC3E}">
        <p14:creationId xmlns:p14="http://schemas.microsoft.com/office/powerpoint/2010/main" val="37671000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27403-D97E-050C-3BCA-33211A67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D4307D-6A45-D20D-04A0-79901613A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Só tu, noite feliz, soubeste a hora em que Cristo da  morte ressurgia; e é por isso que de ti foi escrito: A noite será luz para o meu dia!</a:t>
            </a:r>
          </a:p>
        </p:txBody>
      </p:sp>
    </p:spTree>
    <p:extLst>
      <p:ext uri="{BB962C8B-B14F-4D97-AF65-F5344CB8AC3E}">
        <p14:creationId xmlns:p14="http://schemas.microsoft.com/office/powerpoint/2010/main" val="20726506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297CC-52AF-39B6-2935-636C33941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170D54-4B9D-C55E-D330-3E4DA2FAB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Pois está noite lava todo o crime, liberta o  pecador dos  seus grilhões; dissipa o ódio e dobra os poderosos, enche de luz e paz os corações.</a:t>
            </a:r>
          </a:p>
        </p:txBody>
      </p:sp>
    </p:spTree>
    <p:extLst>
      <p:ext uri="{BB962C8B-B14F-4D97-AF65-F5344CB8AC3E}">
        <p14:creationId xmlns:p14="http://schemas.microsoft.com/office/powerpoint/2010/main" val="7334140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28DB8-8E2B-3080-1E99-D12205D16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02393C-39CC-6788-23C0-E2D3141E0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 noite de alegria verdadeira, que prosta o Faraó e ergue os Hebreus, que une de novo ao céu a terra inteira, pondo na treva humana a luz de Deus.</a:t>
            </a:r>
          </a:p>
        </p:txBody>
      </p:sp>
    </p:spTree>
    <p:extLst>
      <p:ext uri="{BB962C8B-B14F-4D97-AF65-F5344CB8AC3E}">
        <p14:creationId xmlns:p14="http://schemas.microsoft.com/office/powerpoint/2010/main" val="2017281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FE1A7-B1A7-623E-2A85-CA003D9E8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6F5CE5-20F3-1834-377F-CB5B4C3D0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graça desta noite o vosso povo acende um sacrifício de louvor; acolhei ,ó pai santo o fogo novo: não perde, ao dividir-se o seu fulgor. </a:t>
            </a:r>
          </a:p>
        </p:txBody>
      </p:sp>
    </p:spTree>
    <p:extLst>
      <p:ext uri="{BB962C8B-B14F-4D97-AF65-F5344CB8AC3E}">
        <p14:creationId xmlns:p14="http://schemas.microsoft.com/office/powerpoint/2010/main" val="19619889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9E6DA-50C0-C9C8-99F7-D89FC66A0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E76A59-40B6-1D42-3649-857FA7ADB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Cera virgem de abelha generosa ao Cristo ressurgido trouxe a luz: eis de novo a coluna luminosa, que o vosso povo para o céu conduz.</a:t>
            </a:r>
          </a:p>
        </p:txBody>
      </p:sp>
    </p:spTree>
    <p:extLst>
      <p:ext uri="{BB962C8B-B14F-4D97-AF65-F5344CB8AC3E}">
        <p14:creationId xmlns:p14="http://schemas.microsoft.com/office/powerpoint/2010/main" val="23079895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05337-2923-6E77-3D7E-49FA85EC0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6A97EA-E8FE-9D15-5738-9885EDDBCA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círio que acendeu as nossas velas possa esta noite toda fulgurar;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misture sua luz à das estrelas, cintile quando o dia despontar.</a:t>
            </a:r>
          </a:p>
        </p:txBody>
      </p:sp>
    </p:spTree>
    <p:extLst>
      <p:ext uri="{BB962C8B-B14F-4D97-AF65-F5344CB8AC3E}">
        <p14:creationId xmlns:p14="http://schemas.microsoft.com/office/powerpoint/2010/main" val="1940879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7AF78-87D3-9BEC-1A3F-91DA7409E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3E318E-9CBC-D246-B158-38C5ADB6E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ele possa agradar-vos como o Filho, que triunfou da morte e vence o mal: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Deus, que a todos acende no seu brilho, e um dia voltará, sol triunfal.</a:t>
            </a:r>
          </a:p>
        </p:txBody>
      </p:sp>
    </p:spTree>
    <p:extLst>
      <p:ext uri="{BB962C8B-B14F-4D97-AF65-F5344CB8AC3E}">
        <p14:creationId xmlns:p14="http://schemas.microsoft.com/office/powerpoint/2010/main" val="290228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810E2-74A0-5731-64B5-DC2F10D78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34A479-FD8F-C45B-AB27-DCCA08B11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Amém! </a:t>
            </a:r>
          </a:p>
        </p:txBody>
      </p:sp>
    </p:spTree>
    <p:extLst>
      <p:ext uri="{BB962C8B-B14F-4D97-AF65-F5344CB8AC3E}">
        <p14:creationId xmlns:p14="http://schemas.microsoft.com/office/powerpoint/2010/main" val="10642584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9FE99D-7AEB-CC96-C860-BC3660A3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FF1A225-0F7E-78C4-AA35-D53150632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7356F-F70F-3563-542F-60A736A9A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D5B5A-31BB-36F9-FF0A-E0A651C96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–SL 103 (104)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A5462FC-79F9-BBD3-5107-1FD0BED85D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Enviai o vosso Espirito Senhor, e da terra 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 face Renovai.</a:t>
            </a:r>
          </a:p>
        </p:txBody>
      </p:sp>
    </p:spTree>
    <p:extLst>
      <p:ext uri="{BB962C8B-B14F-4D97-AF65-F5344CB8AC3E}">
        <p14:creationId xmlns:p14="http://schemas.microsoft.com/office/powerpoint/2010/main" val="3207584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C1CE9-ACB7-A146-1BA0-C866B9105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942F2A-18B8-071B-966D-7CF891700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BDA92F8-8C21-C9C0-DAA6-B22749B87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356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0EB3D-C963-6468-95C5-479C22611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BEEE3-F79A-2BE3-49E0-308C145E7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–SL 15 (16)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DD6C559-5CE2-1BBB-863E-6DB6EF692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Guardai-me, ó Deus,  porque em vós me refugio!</a:t>
            </a:r>
          </a:p>
        </p:txBody>
      </p:sp>
    </p:spTree>
    <p:extLst>
      <p:ext uri="{BB962C8B-B14F-4D97-AF65-F5344CB8AC3E}">
        <p14:creationId xmlns:p14="http://schemas.microsoft.com/office/powerpoint/2010/main" val="34317715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19452-F858-101B-55B3-EEAE3DECB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72AE54-9F21-B4E3-A453-A3289C8B7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4C69539-D8FB-A395-1A54-8BA653DCF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6090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0A8F3-D477-ED67-A100-B6C516B4D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64405D-BE9E-7C07-1B25-AD2770E58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</a:t>
            </a: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682E209-4A8E-DD2B-D548-FECA3C184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Cantemos ao Senhor que fez brilhar a sua glória!</a:t>
            </a:r>
          </a:p>
        </p:txBody>
      </p:sp>
    </p:spTree>
    <p:extLst>
      <p:ext uri="{BB962C8B-B14F-4D97-AF65-F5344CB8AC3E}">
        <p14:creationId xmlns:p14="http://schemas.microsoft.com/office/powerpoint/2010/main" val="23343584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1B9A6-904D-8522-595F-7F89487CD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6A6A-0009-73FF-FAB6-843EA2605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6210D4F-E98C-DCB1-9ED9-0FE14AC0C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5880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33B36-DDAC-D49F-AEB9-E6D7690FD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23E9F-9249-728B-78CB-B4B142923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–29 (30)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F94DD89-F7AF-4D84-EC8B-D3A4D74E4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vos exalto, ó Senhor, porque vós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livrastes!</a:t>
            </a:r>
          </a:p>
        </p:txBody>
      </p:sp>
    </p:spTree>
    <p:extLst>
      <p:ext uri="{BB962C8B-B14F-4D97-AF65-F5344CB8AC3E}">
        <p14:creationId xmlns:p14="http://schemas.microsoft.com/office/powerpoint/2010/main" val="3800150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50297-A684-4443-6CF2-5B48E9561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06383D-CFAE-3B44-353A-2165FA24E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5769395-9A17-D111-5955-3CECF03F1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86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Procissão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r>
              <a:rPr lang="pt-BR" dirty="0"/>
              <a:t>Eis  a Luz de Cristo</a:t>
            </a:r>
          </a:p>
          <a:p>
            <a:r>
              <a:rPr lang="pt-BR" b="1" dirty="0"/>
              <a:t>Demos graças a Deus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7E1BC-0041-312A-58B2-996B235433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840C0-F2E9-0F9D-A839-976034C95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 Is.12 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A68FE6-07A5-170F-07F3-F3A0F279A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 Alegria bebereis do manancial 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salvação!</a:t>
            </a:r>
          </a:p>
        </p:txBody>
      </p:sp>
    </p:spTree>
    <p:extLst>
      <p:ext uri="{BB962C8B-B14F-4D97-AF65-F5344CB8AC3E}">
        <p14:creationId xmlns:p14="http://schemas.microsoft.com/office/powerpoint/2010/main" val="41608057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49730-CFFE-65AC-0A6E-0E189AD91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2D779F-5854-CD09-C750-9C1E454D4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0AFFF76-675C-2750-E5DB-08E43D27E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53143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4AD50-AF90-C13D-290C-2E20133B2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264FC-34DB-27FE-BD63-2C4912EC5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 18B (19) 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13A2395-F215-137C-7860-A080C17C0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Senhor, tens 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palavras de vida 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eterna.</a:t>
            </a:r>
          </a:p>
        </p:txBody>
      </p:sp>
    </p:spTree>
    <p:extLst>
      <p:ext uri="{BB962C8B-B14F-4D97-AF65-F5344CB8AC3E}">
        <p14:creationId xmlns:p14="http://schemas.microsoft.com/office/powerpoint/2010/main" val="21352620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DE632-5344-2E71-F125-89E95C85F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69DE7-314D-E119-F92D-CC30144FF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6E21120-3253-EF9F-781E-7CC37F7DA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2284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FB359-7E3E-E222-78B7-A36B9EF83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3866AF-9D12-41FD-320A-C6263A6B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 41 (42) 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D5C293-BC74-F609-7909-46FA9D4D9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Minh 'alma tem</a:t>
            </a:r>
          </a:p>
          <a:p>
            <a:pPr marL="0" indent="0" algn="ctr">
              <a:buNone/>
            </a:pPr>
            <a:r>
              <a:rPr lang="pt-BR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sede de Deus</a:t>
            </a:r>
          </a:p>
        </p:txBody>
      </p:sp>
    </p:spTree>
    <p:extLst>
      <p:ext uri="{BB962C8B-B14F-4D97-AF65-F5344CB8AC3E}">
        <p14:creationId xmlns:p14="http://schemas.microsoft.com/office/powerpoint/2010/main" val="28273889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B6C7A-09C7-74CE-E36B-8754BA97F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6E6B3-C5D6-81EE-E91C-0205D217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6B6EB6A-A581-7EBF-0CC9-2AAF3C067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2474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5D775-66A4-2B7A-BA23-EE02B36FE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9ED793-7E0E-D0DA-16CC-1B428D3E3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30409"/>
          </a:xfrm>
        </p:spPr>
        <p:txBody>
          <a:bodyPr/>
          <a:lstStyle/>
          <a:p>
            <a:pPr algn="ctr"/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Salmo Responsorial – 117 (118) 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E7646-E36B-EB8F-32AD-E9D1C3D8A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455576"/>
            <a:ext cx="8425543" cy="503729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7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Aleluia,</a:t>
            </a:r>
          </a:p>
          <a:p>
            <a:pPr marL="0" indent="0" algn="ctr">
              <a:buNone/>
            </a:pPr>
            <a:r>
              <a:rPr lang="pt-BR" sz="7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Aleluia,</a:t>
            </a:r>
          </a:p>
          <a:p>
            <a:pPr marL="0" indent="0" algn="ctr">
              <a:buNone/>
            </a:pPr>
            <a:r>
              <a:rPr lang="pt-BR" sz="7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Aleluia.</a:t>
            </a:r>
          </a:p>
        </p:txBody>
      </p:sp>
    </p:spTree>
    <p:extLst>
      <p:ext uri="{BB962C8B-B14F-4D97-AF65-F5344CB8AC3E}">
        <p14:creationId xmlns:p14="http://schemas.microsoft.com/office/powerpoint/2010/main" val="22266526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F36F5792-1E56-DAA5-014A-DADD7266A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Ladainha de todos os Santos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FF761F-B507-7311-0067-B76BE41B1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4105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02E5561-2691-C69A-444C-7686E11A7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7" y="360608"/>
            <a:ext cx="8762338" cy="6194737"/>
          </a:xfrm>
        </p:spPr>
        <p:txBody>
          <a:bodyPr/>
          <a:lstStyle/>
          <a:p>
            <a:r>
              <a:rPr lang="pt-BR" sz="5700" b="1" i="1" dirty="0"/>
              <a:t>Senhor tende Piedade</a:t>
            </a:r>
          </a:p>
          <a:p>
            <a:r>
              <a:rPr lang="pt-BR" sz="5700" b="1" i="1" dirty="0"/>
              <a:t> de nós</a:t>
            </a:r>
          </a:p>
          <a:p>
            <a:r>
              <a:rPr lang="pt-BR" sz="5700" b="1" i="1" dirty="0"/>
              <a:t>Cristo tende Piedade </a:t>
            </a:r>
          </a:p>
          <a:p>
            <a:r>
              <a:rPr lang="pt-BR" sz="5700" b="1" i="1" dirty="0"/>
              <a:t>de nós</a:t>
            </a:r>
          </a:p>
          <a:p>
            <a:r>
              <a:rPr lang="pt-BR" sz="5700" b="1" i="1" dirty="0"/>
              <a:t>Senhor tende Piedade</a:t>
            </a:r>
          </a:p>
          <a:p>
            <a:r>
              <a:rPr lang="pt-BR" sz="5700" b="1" i="1" dirty="0"/>
              <a:t> de nós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3689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5500" dirty="0"/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/>
              <a:t>Rogai por nós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Livrai-nos, Senhor.</a:t>
            </a: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40960-8DAE-574F-2749-43D87C79A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A50D59-733C-B864-D8EC-701BEA6DE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Ouvi-nos, Senhor.</a:t>
            </a:r>
          </a:p>
        </p:txBody>
      </p:sp>
    </p:spTree>
    <p:extLst>
      <p:ext uri="{BB962C8B-B14F-4D97-AF65-F5344CB8AC3E}">
        <p14:creationId xmlns:p14="http://schemas.microsoft.com/office/powerpoint/2010/main" val="385465309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DCE52-0146-64AC-15DD-4D2C7F885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84BC16-3F23-C168-B4CB-970415DC6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ouvi-nos.</a:t>
            </a:r>
          </a:p>
        </p:txBody>
      </p:sp>
    </p:spTree>
    <p:extLst>
      <p:ext uri="{BB962C8B-B14F-4D97-AF65-F5344CB8AC3E}">
        <p14:creationId xmlns:p14="http://schemas.microsoft.com/office/powerpoint/2010/main" val="35493036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E0955-C3D7-65E5-E7AF-9B25DCF1D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5E5071-8D34-0CB5-1022-3499187FC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Cristo, </a:t>
            </a:r>
            <a:r>
              <a:rPr lang="pt-BR" b="1" i="1" dirty="0"/>
              <a:t>atendei</a:t>
            </a: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-nos.</a:t>
            </a:r>
          </a:p>
        </p:txBody>
      </p:sp>
    </p:spTree>
    <p:extLst>
      <p:ext uri="{BB962C8B-B14F-4D97-AF65-F5344CB8AC3E}">
        <p14:creationId xmlns:p14="http://schemas.microsoft.com/office/powerpoint/2010/main" val="4698916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8162D-1B00-8224-283D-78B612359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Benção da agua batismal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2C2E167-64F3-BE0C-F4B0-ED2631255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0504"/>
            <a:ext cx="7886700" cy="462645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Fontes do Senhor, bendizei o Senhor! Louvai-o e exaltai-o para sempre!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1FCEF-66D0-9757-9B59-07B52A23A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03ED9F-3347-AD02-4EEC-07508D7E4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Renovação das promessas do Batismo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E3700D-0C5A-DC9B-5132-5D6865072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pt-BR" sz="7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RENUNCIO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850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F4D33-85AB-0E8C-7DFC-A8A8A94D7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0E908D-00F4-F4A9-A092-4D896B350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69127"/>
            <a:ext cx="7886700" cy="57078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7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CREIO.</a:t>
            </a:r>
          </a:p>
        </p:txBody>
      </p:sp>
    </p:spTree>
    <p:extLst>
      <p:ext uri="{BB962C8B-B14F-4D97-AF65-F5344CB8AC3E}">
        <p14:creationId xmlns:p14="http://schemas.microsoft.com/office/powerpoint/2010/main" val="263676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Proclamação </a:t>
            </a:r>
          </a:p>
          <a:p>
            <a:r>
              <a:rPr lang="pt-BR" sz="5400" b="1" dirty="0"/>
              <a:t>Da Páscoa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5C49F-9077-4D8B-78E3-A1184AFD4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D18E95-EC29-F51D-B690-31DB3DA9F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69127"/>
            <a:ext cx="7886700" cy="570783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7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4740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5FA9D-F9FE-4943-3B9D-E10C2D660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C59CA2-6707-BAA2-0D20-BCFED9B6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para Aspersão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A33EB96-9A93-340D-B129-E6B4B5DED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None/>
            </a:pPr>
            <a:endParaRPr lang="pt-BR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08596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C4CBD-378F-B833-AB81-19BDE43AF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C70E5E-0C81-3387-5C30-B77F2C29E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150" y="659958"/>
            <a:ext cx="8571506" cy="565337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Banhados em Cristo, somos uma nova criatura.</a:t>
            </a:r>
          </a:p>
          <a:p>
            <a:pPr marL="0" indent="0" algn="ctr">
              <a:buNone/>
            </a:pPr>
            <a:r>
              <a:rPr lang="pt-BR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coisas antigas já se passaram, somos </a:t>
            </a:r>
          </a:p>
          <a:p>
            <a:pPr marL="0" indent="0" algn="ctr">
              <a:buNone/>
            </a:pPr>
            <a:r>
              <a:rPr lang="pt-BR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nascidos de novo.</a:t>
            </a:r>
          </a:p>
          <a:p>
            <a:pPr marL="0" indent="0" algn="ctr">
              <a:buNone/>
            </a:pPr>
            <a:r>
              <a:rPr lang="pt-BR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Aleluia, aleluia, aleluia!</a:t>
            </a:r>
          </a:p>
        </p:txBody>
      </p:sp>
    </p:spTree>
    <p:extLst>
      <p:ext uri="{BB962C8B-B14F-4D97-AF65-F5344CB8AC3E}">
        <p14:creationId xmlns:p14="http://schemas.microsoft.com/office/powerpoint/2010/main" val="412344686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632237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dos Fiéis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4644" y="1194320"/>
            <a:ext cx="8681012" cy="539309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500" b="1" i="1" dirty="0"/>
              <a:t>Cristo Ressuscitado, escutai a nossa prece!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93443776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dirty="0"/>
              <a:t>Bendito sejas, ó Rei da glória! Ressuscitado, Senhor da Igreja!</a:t>
            </a:r>
          </a:p>
          <a:p>
            <a:r>
              <a:rPr lang="pt-BR" dirty="0"/>
              <a:t>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382122654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</p:txBody>
      </p:sp>
    </p:spTree>
    <p:extLst>
      <p:ext uri="{BB962C8B-B14F-4D97-AF65-F5344CB8AC3E}">
        <p14:creationId xmlns:p14="http://schemas.microsoft.com/office/powerpoint/2010/main" val="22994483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077E9-2618-B822-B13B-26C761DA8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D02F15-7E8B-5257-49A7-3C46F0380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Vidas se encontram no altar de Deus, gente se doa, dom que se imola. Aqui trazemos as nossas ofertas!</a:t>
            </a:r>
          </a:p>
        </p:txBody>
      </p:sp>
    </p:spTree>
    <p:extLst>
      <p:ext uri="{BB962C8B-B14F-4D97-AF65-F5344CB8AC3E}">
        <p14:creationId xmlns:p14="http://schemas.microsoft.com/office/powerpoint/2010/main" val="345350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F217E-A4CE-8118-F921-5CEBE4179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56D5C5-D536-0F57-71A3-CFF204EE2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Exulte o céu, e os Anjos triunfantes, mensageiros de Deus, desçam cantando; façam soar trombetas fulgurantes, a vitória de um Rei anunciando.</a:t>
            </a:r>
          </a:p>
        </p:txBody>
      </p:sp>
    </p:spTree>
    <p:extLst>
      <p:ext uri="{BB962C8B-B14F-4D97-AF65-F5344CB8AC3E}">
        <p14:creationId xmlns:p14="http://schemas.microsoft.com/office/powerpoint/2010/main" val="122424382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07C56-7800-128C-22F2-1FDCA4F6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61CABD-FE30-6CEA-192C-613C56F8F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</p:txBody>
      </p:sp>
    </p:spTree>
    <p:extLst>
      <p:ext uri="{BB962C8B-B14F-4D97-AF65-F5344CB8AC3E}">
        <p14:creationId xmlns:p14="http://schemas.microsoft.com/office/powerpoint/2010/main" val="32334989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2569E-9314-4FB5-7B03-DC26434F1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6E2C4A-0257-38B5-7441-1665DD56D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Maior motivo de oferenda, pois o Senhor ressuscitou, para que todos tivessem vida.</a:t>
            </a:r>
          </a:p>
        </p:txBody>
      </p:sp>
    </p:spTree>
    <p:extLst>
      <p:ext uri="{BB962C8B-B14F-4D97-AF65-F5344CB8AC3E}">
        <p14:creationId xmlns:p14="http://schemas.microsoft.com/office/powerpoint/2010/main" val="169451721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08A3D-BF45-9C77-CA35-A52160B66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D6FB52-8039-A046-A113-8F107534E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b="1" dirty="0"/>
              <a:t>Vê com bons olhos</a:t>
            </a:r>
          </a:p>
          <a:p>
            <a:r>
              <a:rPr lang="pt-BR" b="1" dirty="0"/>
              <a:t>nossas humildes ofertas.</a:t>
            </a:r>
          </a:p>
          <a:p>
            <a:r>
              <a:rPr lang="pt-BR" b="1" dirty="0"/>
              <a:t>Tudo o que temos,</a:t>
            </a:r>
          </a:p>
          <a:p>
            <a:r>
              <a:rPr lang="pt-BR" b="1" dirty="0"/>
              <a:t>seja pra ti, ó Senhor!</a:t>
            </a:r>
          </a:p>
        </p:txBody>
      </p:sp>
    </p:spTree>
    <p:extLst>
      <p:ext uri="{BB962C8B-B14F-4D97-AF65-F5344CB8AC3E}">
        <p14:creationId xmlns:p14="http://schemas.microsoft.com/office/powerpoint/2010/main" val="159059233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247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65282144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66174744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78940302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178269642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C3ECD-C00C-925A-683C-B6E5DD89B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64E64AB-3251-1552-49E1-C2AAE86AE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170017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6981F-395F-530A-E6FB-7E39557BD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5AED0F-BF41-953E-A868-DB18E44B0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Alegre-se também a terra amiga, que em meio a tantas luzes resplandece; e, vendo dissipar-se a treva antiga ao sol do eterno Rei brilha e se aquece.</a:t>
            </a:r>
          </a:p>
        </p:txBody>
      </p:sp>
    </p:spTree>
    <p:extLst>
      <p:ext uri="{BB962C8B-B14F-4D97-AF65-F5344CB8AC3E}">
        <p14:creationId xmlns:p14="http://schemas.microsoft.com/office/powerpoint/2010/main" val="152760051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67951" y="360608"/>
            <a:ext cx="8864082" cy="6194737"/>
          </a:xfrm>
        </p:spPr>
        <p:txBody>
          <a:bodyPr>
            <a:normAutofit fontScale="85000" lnSpcReduction="10000"/>
          </a:bodyPr>
          <a:lstStyle/>
          <a:p>
            <a:r>
              <a:rPr lang="pt-BR" sz="8800" b="1" i="1" dirty="0"/>
              <a:t>Anunciamos, Senhor a vossa morte e proclamamos a vossa ressurreição,</a:t>
            </a:r>
          </a:p>
          <a:p>
            <a:r>
              <a:rPr lang="pt-BR" sz="8800" b="1" i="1" dirty="0"/>
              <a:t>vinde, Senhor Jesus!</a:t>
            </a:r>
          </a:p>
        </p:txBody>
      </p:sp>
    </p:spTree>
    <p:extLst>
      <p:ext uri="{BB962C8B-B14F-4D97-AF65-F5344CB8AC3E}">
        <p14:creationId xmlns:p14="http://schemas.microsoft.com/office/powerpoint/2010/main" val="28963376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3467292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Aceitai, ó Senhor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55598732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6325616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uma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65764789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24215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5627922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1931766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8CE65-17CC-D36B-DF2F-95C7D802B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015299DF-887A-6EE8-353B-9579932ED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Concedei-lhes,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288859102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5DC2A-F379-776A-6B38-A8085320D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07920565-D460-0A39-40C7-D3BCE0BFF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8800" b="1" i="1" dirty="0"/>
          </a:p>
        </p:txBody>
      </p:sp>
    </p:spTree>
    <p:extLst>
      <p:ext uri="{BB962C8B-B14F-4D97-AF65-F5344CB8AC3E}">
        <p14:creationId xmlns:p14="http://schemas.microsoft.com/office/powerpoint/2010/main" val="398870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D1102-651A-80D6-A5B0-46914DD24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5A5C5E-7E04-0A6B-8CBE-809E94783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a mãe Igreja alegre-se igualmente, erguendo as velas deste fogo novo, e escute, reboando de repente, o </a:t>
            </a:r>
            <a:r>
              <a:rPr lang="pt-BR" dirty="0"/>
              <a:t>jubilo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cantado pelo povo.</a:t>
            </a:r>
          </a:p>
        </p:txBody>
      </p:sp>
    </p:spTree>
    <p:extLst>
      <p:ext uri="{BB962C8B-B14F-4D97-AF65-F5344CB8AC3E}">
        <p14:creationId xmlns:p14="http://schemas.microsoft.com/office/powerpoint/2010/main" val="421290791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34935814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99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65370"/>
            <a:ext cx="8782409" cy="6478622"/>
          </a:xfrm>
        </p:spPr>
        <p:txBody>
          <a:bodyPr>
            <a:normAutofit/>
          </a:bodyPr>
          <a:lstStyle/>
          <a:p>
            <a:r>
              <a:rPr lang="pt-BR" sz="10000" b="1" i="1" dirty="0">
                <a:solidFill>
                  <a:schemeClr val="tx1"/>
                </a:solidFill>
              </a:rPr>
              <a:t>Canto de</a:t>
            </a:r>
          </a:p>
          <a:p>
            <a:r>
              <a:rPr lang="pt-BR" sz="10000" b="1" i="1" dirty="0">
                <a:solidFill>
                  <a:schemeClr val="tx1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Autofit/>
          </a:bodyPr>
          <a:lstStyle/>
          <a:p>
            <a:r>
              <a:rPr lang="pt-BR" sz="5700" b="1" i="1" dirty="0"/>
              <a:t>Mal começava o domingo, a semana Lá vem as mulheres com flores e aromas,</a:t>
            </a:r>
          </a:p>
          <a:p>
            <a:r>
              <a:rPr lang="pt-BR" sz="5700" b="1" i="1" dirty="0"/>
              <a:t>De passo em passo, de rua em rua, O sol já havia surgido, aleluia!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18192-0388-FC3D-1731-5331CF1BF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DBF4E27-86B0-6DE0-C542-02681BFC2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Autofit/>
          </a:bodyPr>
          <a:lstStyle/>
          <a:p>
            <a:r>
              <a:rPr lang="pt-BR" sz="5700" i="1" dirty="0"/>
              <a:t>Bendito o Deus de Israel</a:t>
            </a:r>
          </a:p>
          <a:p>
            <a:r>
              <a:rPr lang="pt-BR" sz="5700" i="1" dirty="0"/>
              <a:t>Que a seu povo visitou</a:t>
            </a:r>
          </a:p>
          <a:p>
            <a:r>
              <a:rPr lang="pt-BR" sz="5700" i="1" dirty="0"/>
              <a:t>E deu-nos libertação</a:t>
            </a:r>
          </a:p>
          <a:p>
            <a:r>
              <a:rPr lang="pt-BR" sz="5700" i="1" dirty="0"/>
              <a:t>Enviando um Salvador,</a:t>
            </a:r>
          </a:p>
          <a:p>
            <a:r>
              <a:rPr lang="pt-BR" sz="5700" i="1" dirty="0"/>
              <a:t> Da casa do rei Davi,</a:t>
            </a:r>
          </a:p>
          <a:p>
            <a:r>
              <a:rPr lang="pt-BR" sz="5700" i="1" dirty="0"/>
              <a:t>Seu ungido servidor.</a:t>
            </a:r>
          </a:p>
        </p:txBody>
      </p:sp>
    </p:spTree>
    <p:extLst>
      <p:ext uri="{BB962C8B-B14F-4D97-AF65-F5344CB8AC3E}">
        <p14:creationId xmlns:p14="http://schemas.microsoft.com/office/powerpoint/2010/main" val="408226115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A5BAA-D7F6-F310-C8A7-1B54B8761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C63E9B7-86A9-8764-E64D-A8DFE93B1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Autofit/>
          </a:bodyPr>
          <a:lstStyle/>
          <a:p>
            <a:r>
              <a:rPr lang="pt-BR" sz="5700" b="1" i="1" dirty="0"/>
              <a:t>Mal começava o domingo, a semana Lá vem as mulheres com flores e aromas,</a:t>
            </a:r>
          </a:p>
          <a:p>
            <a:r>
              <a:rPr lang="pt-BR" sz="5700" b="1" i="1" dirty="0"/>
              <a:t>De passo em passo, de rua em rua, O sol já havia surgido, aleluia!</a:t>
            </a:r>
          </a:p>
        </p:txBody>
      </p:sp>
    </p:spTree>
    <p:extLst>
      <p:ext uri="{BB962C8B-B14F-4D97-AF65-F5344CB8AC3E}">
        <p14:creationId xmlns:p14="http://schemas.microsoft.com/office/powerpoint/2010/main" val="342334389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0A398-C0C7-A4D2-AAD1-D12009A1F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D52817B-887C-3EE2-4F20-06C3E43CA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Autofit/>
          </a:bodyPr>
          <a:lstStyle/>
          <a:p>
            <a:r>
              <a:rPr lang="pt-BR" sz="5700" i="1" dirty="0"/>
              <a:t>Cumpriu a voz dos profetas</a:t>
            </a:r>
          </a:p>
          <a:p>
            <a:r>
              <a:rPr lang="pt-BR" sz="5700" i="1" dirty="0"/>
              <a:t>Desde os tempos mais antigos, Quis libertar o seu povo Do poder dos inimigos,</a:t>
            </a:r>
          </a:p>
          <a:p>
            <a:r>
              <a:rPr lang="pt-BR" sz="5700" i="1" dirty="0"/>
              <a:t>Lembrando-se da aliança</a:t>
            </a:r>
          </a:p>
          <a:p>
            <a:r>
              <a:rPr lang="pt-BR" sz="5700" i="1" dirty="0"/>
              <a:t>De Abraão e dos antigos.</a:t>
            </a:r>
          </a:p>
        </p:txBody>
      </p:sp>
    </p:spTree>
    <p:extLst>
      <p:ext uri="{BB962C8B-B14F-4D97-AF65-F5344CB8AC3E}">
        <p14:creationId xmlns:p14="http://schemas.microsoft.com/office/powerpoint/2010/main" val="333143211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33857-17BC-AB7D-CB28-BBCE2B7F6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2CD098E-99F8-F13A-867A-431DBF9BE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Autofit/>
          </a:bodyPr>
          <a:lstStyle/>
          <a:p>
            <a:r>
              <a:rPr lang="pt-BR" sz="5700" b="1" i="1" dirty="0"/>
              <a:t>Mal começava o domingo, a semana Lá vem as mulheres com flores e aromas,</a:t>
            </a:r>
          </a:p>
          <a:p>
            <a:r>
              <a:rPr lang="pt-BR" sz="5700" b="1" i="1" dirty="0"/>
              <a:t>De passo em passo, de rua em rua, O sol já havia surgido, aleluia!</a:t>
            </a:r>
          </a:p>
        </p:txBody>
      </p:sp>
    </p:spTree>
    <p:extLst>
      <p:ext uri="{BB962C8B-B14F-4D97-AF65-F5344CB8AC3E}">
        <p14:creationId xmlns:p14="http://schemas.microsoft.com/office/powerpoint/2010/main" val="160652656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70976-A319-0B11-FD9D-D483A45A9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2F84D83-3947-EFE1-C7DA-CB8F0698A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39" y="400364"/>
            <a:ext cx="8752115" cy="6379826"/>
          </a:xfrm>
        </p:spPr>
        <p:txBody>
          <a:bodyPr>
            <a:noAutofit/>
          </a:bodyPr>
          <a:lstStyle/>
          <a:p>
            <a:r>
              <a:rPr lang="pt-BR" sz="5700" i="1" dirty="0"/>
              <a:t>Fez a seu povo a promessa</a:t>
            </a:r>
          </a:p>
          <a:p>
            <a:r>
              <a:rPr lang="pt-BR" sz="5700" i="1" dirty="0"/>
              <a:t>De viver na liberdade,</a:t>
            </a:r>
          </a:p>
          <a:p>
            <a:r>
              <a:rPr lang="pt-BR" sz="5700" i="1" dirty="0"/>
              <a:t>Sem medos e sem pavores</a:t>
            </a:r>
          </a:p>
          <a:p>
            <a:r>
              <a:rPr lang="pt-BR" sz="5700" i="1" dirty="0"/>
              <a:t>Dos que agem com maldade</a:t>
            </a:r>
          </a:p>
          <a:p>
            <a:r>
              <a:rPr lang="pt-BR" sz="5700" i="1" dirty="0"/>
              <a:t> E sempre a ele servir</a:t>
            </a:r>
          </a:p>
          <a:p>
            <a:r>
              <a:rPr lang="pt-BR" sz="5700" i="1" dirty="0"/>
              <a:t>Na justiça e santidade.</a:t>
            </a:r>
          </a:p>
        </p:txBody>
      </p:sp>
    </p:spTree>
    <p:extLst>
      <p:ext uri="{BB962C8B-B14F-4D97-AF65-F5344CB8AC3E}">
        <p14:creationId xmlns:p14="http://schemas.microsoft.com/office/powerpoint/2010/main" val="9222365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F0CCB-C41F-DA73-5F16-51EE8C046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D4628475-A248-41D9-0202-B61EC78BE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Autofit/>
          </a:bodyPr>
          <a:lstStyle/>
          <a:p>
            <a:r>
              <a:rPr lang="pt-BR" sz="5700" b="1" i="1" dirty="0"/>
              <a:t>Mal começava o domingo, a semana Lá vem as mulheres com flores e aromas,</a:t>
            </a:r>
          </a:p>
          <a:p>
            <a:r>
              <a:rPr lang="pt-BR" sz="5700" b="1" i="1" dirty="0"/>
              <a:t>De passo em passo, de rua em rua, O sol já havia surgido, aleluia!</a:t>
            </a:r>
          </a:p>
        </p:txBody>
      </p:sp>
    </p:spTree>
    <p:extLst>
      <p:ext uri="{BB962C8B-B14F-4D97-AF65-F5344CB8AC3E}">
        <p14:creationId xmlns:p14="http://schemas.microsoft.com/office/powerpoint/2010/main" val="832635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5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1822</TotalTime>
  <Words>1340</Words>
  <Application>Microsoft Office PowerPoint</Application>
  <PresentationFormat>Apresentação na tela (4:3)</PresentationFormat>
  <Paragraphs>142</Paragraphs>
  <Slides>100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100</vt:i4>
      </vt:variant>
    </vt:vector>
  </HeadingPairs>
  <TitlesOfParts>
    <vt:vector size="109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3_Tema do Office</vt:lpstr>
      <vt:lpstr>2_Tema do Office</vt:lpstr>
      <vt:lpstr>Vigília Pascal  na Noite Santa 04/04/2026</vt:lpstr>
      <vt:lpstr>Benção e Preparação do Fogo</vt:lpstr>
      <vt:lpstr>Apresentação do PowerPoint</vt:lpstr>
      <vt:lpstr>Procissão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Salmo Responsorial –SL 103 (104)</vt:lpstr>
      <vt:lpstr>Apresentação do PowerPoint</vt:lpstr>
      <vt:lpstr>Salmo Responsorial –SL 15 (16)</vt:lpstr>
      <vt:lpstr>Apresentação do PowerPoint</vt:lpstr>
      <vt:lpstr>Salmo Responsorial –Ex 15</vt:lpstr>
      <vt:lpstr>Apresentação do PowerPoint</vt:lpstr>
      <vt:lpstr>Salmo Responsorial –29 (30)</vt:lpstr>
      <vt:lpstr>Apresentação do PowerPoint</vt:lpstr>
      <vt:lpstr>Salmo Responsorial – Is.12 </vt:lpstr>
      <vt:lpstr>Apresentação do PowerPoint</vt:lpstr>
      <vt:lpstr>Salmo Responsorial – 18B (19) </vt:lpstr>
      <vt:lpstr>Apresentação do PowerPoint</vt:lpstr>
      <vt:lpstr>Salmo Responsorial – 41 (42) </vt:lpstr>
      <vt:lpstr>Apresentação do PowerPoint</vt:lpstr>
      <vt:lpstr>Salmo Responsorial – 117 (118) </vt:lpstr>
      <vt:lpstr>Apresentação do PowerPoint</vt:lpstr>
      <vt:lpstr>Ladainha de todos os Santos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Benção da agua batismal</vt:lpstr>
      <vt:lpstr>Apresentação do PowerPoint</vt:lpstr>
      <vt:lpstr>Renovação das promessas do Batismo</vt:lpstr>
      <vt:lpstr>Apresentação do PowerPoint</vt:lpstr>
      <vt:lpstr>Apresentação do PowerPoint</vt:lpstr>
      <vt:lpstr>Canto para Aspersão</vt:lpstr>
      <vt:lpstr>Apresentação do PowerPoint</vt:lpstr>
      <vt:lpstr>Apresentação do PowerPoint</vt:lpstr>
      <vt:lpstr>Oração dos Fiéis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141</cp:revision>
  <dcterms:created xsi:type="dcterms:W3CDTF">2021-02-27T18:57:26Z</dcterms:created>
  <dcterms:modified xsi:type="dcterms:W3CDTF">2026-02-11T21:54:04Z</dcterms:modified>
</cp:coreProperties>
</file>