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806" r:id="rId4"/>
    <p:sldMasterId id="2147483818" r:id="rId5"/>
  </p:sldMasterIdLst>
  <p:sldIdLst>
    <p:sldId id="258" r:id="rId6"/>
    <p:sldId id="557" r:id="rId7"/>
    <p:sldId id="461" r:id="rId8"/>
    <p:sldId id="406" r:id="rId9"/>
    <p:sldId id="586" r:id="rId10"/>
    <p:sldId id="641" r:id="rId11"/>
    <p:sldId id="578" r:id="rId12"/>
    <p:sldId id="610" r:id="rId13"/>
    <p:sldId id="614" r:id="rId14"/>
    <p:sldId id="611" r:id="rId15"/>
    <p:sldId id="612" r:id="rId16"/>
    <p:sldId id="613" r:id="rId17"/>
    <p:sldId id="615" r:id="rId18"/>
    <p:sldId id="616" r:id="rId19"/>
    <p:sldId id="617" r:id="rId20"/>
    <p:sldId id="619" r:id="rId21"/>
    <p:sldId id="620" r:id="rId22"/>
    <p:sldId id="618" r:id="rId23"/>
    <p:sldId id="621" r:id="rId24"/>
    <p:sldId id="622" r:id="rId25"/>
    <p:sldId id="623" r:id="rId26"/>
    <p:sldId id="624" r:id="rId27"/>
    <p:sldId id="625" r:id="rId28"/>
    <p:sldId id="389" r:id="rId29"/>
    <p:sldId id="587" r:id="rId30"/>
    <p:sldId id="604" r:id="rId31"/>
    <p:sldId id="608" r:id="rId32"/>
    <p:sldId id="607" r:id="rId33"/>
    <p:sldId id="606" r:id="rId34"/>
    <p:sldId id="605" r:id="rId35"/>
    <p:sldId id="609" r:id="rId36"/>
    <p:sldId id="353" r:id="rId37"/>
    <p:sldId id="640" r:id="rId38"/>
    <p:sldId id="626" r:id="rId39"/>
    <p:sldId id="636" r:id="rId40"/>
    <p:sldId id="635" r:id="rId41"/>
    <p:sldId id="634" r:id="rId42"/>
    <p:sldId id="633" r:id="rId43"/>
    <p:sldId id="632" r:id="rId44"/>
    <p:sldId id="631" r:id="rId45"/>
    <p:sldId id="630" r:id="rId46"/>
    <p:sldId id="629" r:id="rId47"/>
    <p:sldId id="628" r:id="rId48"/>
    <p:sldId id="637" r:id="rId49"/>
    <p:sldId id="639" r:id="rId50"/>
    <p:sldId id="638" r:id="rId51"/>
    <p:sldId id="642" r:id="rId5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23B737-12B0-70B9-5B70-505073604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4DAC86-5C80-49A7-9C30-9D9242169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5880A6-A246-8A84-24CD-C46BDE6B2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BD4AAA-8BFE-3F0F-0439-22B8AFCA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E7A418-E088-5BC7-834C-BBB16D517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62189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F17FC-E715-0358-EB82-D1D8C2F11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0C69D2-6351-49CE-D84C-09F9549A2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7AB31C-9176-7258-DBB4-4B240822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B8655B-355A-79C3-ED42-347A5EA8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7AFF5-01F1-F6A0-1505-E1A5E7EB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20035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F8C28-619E-547F-B0CF-F9D5E55D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5E404BE-E9C9-A337-32CB-8658D6A0B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AEC2B7-559D-0831-B887-A15809D70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4F04AA-A039-89CE-7284-57501D08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80593D-DAC6-74CF-2842-11C547A56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18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A012F-88A4-1870-F1C3-BC90C5A5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3A83DA-01A4-CA55-6F5D-73B0FAACF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52B0886-3F42-5CAA-FD56-B3E4FE524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57150B-2356-6F7B-DBCC-95E437898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8CE13F-CD26-AF97-B7B9-1D20D5886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556EAD-7B47-BCD9-B698-0F6E8EA3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13345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0121F-C711-CF2C-C941-7DE4B7D6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B8BEDE-CD2D-EECE-804B-CF7E1582D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89E30E-2B90-F640-B50C-75BA1853D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A1B3E9-D85E-164F-3127-E43EACC5D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E168671-C997-F6F8-2F02-3E1D6783B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CC8CE3D-F08E-C583-5E9A-26623BB41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9381633-E346-5C1B-C477-FFDC6BBA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E25C9EE-DE85-4DC5-9A41-9F6435ED7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683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1AA70-C641-A90D-3E88-9BCA22E8C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FA3082-5177-3E0A-A309-8A1EF112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22321BB-4528-4FC4-8AC2-65B05723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5896AC-F21B-5856-0991-8C13ED45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98644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D64C011-B41F-AD2B-AEC6-F1E1D6597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56F9C94-FA9C-AF8A-3B43-FA1BDEB91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57A7EA-CDCF-D618-E5A5-98A7AD465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04525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D0985C-DF65-AC95-C920-1DC751382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082FDE-7BB5-1FCC-B168-D44439555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6E1B721-5F6B-8AEE-6D5A-0A824F27E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E56B4B-47ED-C93A-2584-F9823E8DC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B5B306-7704-B8B0-5A8E-B8CCBAF35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BF8108-5183-9435-0254-ABF52199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5253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2AA06-C258-703B-D1FB-35BF54B78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4DFCCEB-1059-545A-49D1-0907DAE88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0F2B723-A3E2-E155-442F-4504291BF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600121-044C-CCA8-9891-A56D5887E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EED989-C34D-689A-50F6-6055DE04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1B8A9E-556C-E0F2-1FED-2A2CD05D1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62307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BBA23-FB5C-0F10-9635-B5B5570F2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750404-5352-B03C-0916-B72CD3CEC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B2DA93-28E6-15CD-A8DC-CCE6DF69C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373E43-0F16-0C6E-0E9D-EF7470E6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C0CDB8-C5A0-83A5-108A-AFDD0221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08574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2B14A8-AECA-7C01-985E-69CA7ED35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8437F9-BB96-9E07-30E9-944087ACD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11C55B-5952-18F2-9012-E82DEA58C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3B1B39-ACC6-68BB-DC27-892827B8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B2B8F9-8219-9B08-9EF1-98D99B25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59572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45199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032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18883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45173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60355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84760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46196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4295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54661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84973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20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066E24A-B864-A7C0-4CC4-474D0EA61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20EC16-DE35-E85A-6EFE-DD929C90A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94A2FB-83A6-C7DC-C31F-0D42D2409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0009B3-810D-1EC8-CB49-D821FF309F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3D819F-9512-5ACF-E25D-D27579C7B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391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940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Celebração 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Paixão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Senhor 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03/04/2026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2D33F-6F3E-9D9C-6234-8B0A5386E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801B28-47F2-92EF-2BA3-BDAD5EF82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 Não es tu, também, um dos discípulos dele?”</a:t>
            </a:r>
          </a:p>
          <a:p>
            <a:endParaRPr lang="pt-BR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387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89EAB-2FD8-1E41-2163-2AE9D27C5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341B60-C19F-2101-78FE-566604AA6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0"/>
            <a:ext cx="8451669" cy="6282573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Se não fosse malfeitor, não o  teríamos entregue a ti!”</a:t>
            </a:r>
          </a:p>
        </p:txBody>
      </p:sp>
    </p:spTree>
    <p:extLst>
      <p:ext uri="{BB962C8B-B14F-4D97-AF65-F5344CB8AC3E}">
        <p14:creationId xmlns:p14="http://schemas.microsoft.com/office/powerpoint/2010/main" val="2941885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CE24D-9830-E423-7A67-35BC77D39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FC85FD-9586-DB99-0456-BB65CE79B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“Nós não podemos condenar ninguém a morte.”</a:t>
            </a:r>
          </a:p>
        </p:txBody>
      </p:sp>
    </p:spTree>
    <p:extLst>
      <p:ext uri="{BB962C8B-B14F-4D97-AF65-F5344CB8AC3E}">
        <p14:creationId xmlns:p14="http://schemas.microsoft.com/office/powerpoint/2010/main" val="169619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410F0-D4C0-5FC8-F404-FC82C9917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E6CFF3-D5BE-86F7-FB1B-23E126BEC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“Este não, mas barrabás”</a:t>
            </a:r>
          </a:p>
        </p:txBody>
      </p:sp>
    </p:spTree>
    <p:extLst>
      <p:ext uri="{BB962C8B-B14F-4D97-AF65-F5344CB8AC3E}">
        <p14:creationId xmlns:p14="http://schemas.microsoft.com/office/powerpoint/2010/main" val="2190234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87BB2-4B71-6C48-A386-1C5DB4358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65DCDB-33F3-D3A7-FC8E-2A6651EEB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“Viva o rei dos Judeus!”</a:t>
            </a:r>
          </a:p>
        </p:txBody>
      </p:sp>
    </p:spTree>
    <p:extLst>
      <p:ext uri="{BB962C8B-B14F-4D97-AF65-F5344CB8AC3E}">
        <p14:creationId xmlns:p14="http://schemas.microsoft.com/office/powerpoint/2010/main" val="2587902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10A52-0E1D-2899-CB75-CFC91A6F8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8D591E-F19B-461F-634B-B0A82353D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 Crucifica-o!</a:t>
            </a:r>
          </a:p>
          <a:p>
            <a:r>
              <a:rPr lang="pt-BR" sz="6600" b="1" dirty="0"/>
              <a:t>     Crucifica-o!”</a:t>
            </a:r>
          </a:p>
        </p:txBody>
      </p:sp>
    </p:spTree>
    <p:extLst>
      <p:ext uri="{BB962C8B-B14F-4D97-AF65-F5344CB8AC3E}">
        <p14:creationId xmlns:p14="http://schemas.microsoft.com/office/powerpoint/2010/main" val="248567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6471A-655A-2358-64D0-FA025D2A1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1E01DD-0792-511A-315D-59461D688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“Nós temos uma lei , e, segundo está lei, ele deve morrer porque se fez filho de Deus.”</a:t>
            </a:r>
          </a:p>
        </p:txBody>
      </p:sp>
    </p:spTree>
    <p:extLst>
      <p:ext uri="{BB962C8B-B14F-4D97-AF65-F5344CB8AC3E}">
        <p14:creationId xmlns:p14="http://schemas.microsoft.com/office/powerpoint/2010/main" val="168322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E3F24-7BEC-0F08-9AC4-F8D069C91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83CF39-E5A3-C1D5-7913-F07A52E80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326571"/>
            <a:ext cx="865101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“Se soltas este homem, não és amigo de César. Todo aquele que se faz rei , declara-se contra césar.”</a:t>
            </a:r>
          </a:p>
        </p:txBody>
      </p:sp>
    </p:spTree>
    <p:extLst>
      <p:ext uri="{BB962C8B-B14F-4D97-AF65-F5344CB8AC3E}">
        <p14:creationId xmlns:p14="http://schemas.microsoft.com/office/powerpoint/2010/main" val="1849466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FC69E-4ED2-9023-399C-9ECFFCF2B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CFC3E-F0D2-F74D-584B-3C34EBA69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“Fora! Fora! Crucifica-o”</a:t>
            </a:r>
          </a:p>
        </p:txBody>
      </p:sp>
    </p:spTree>
    <p:extLst>
      <p:ext uri="{BB962C8B-B14F-4D97-AF65-F5344CB8AC3E}">
        <p14:creationId xmlns:p14="http://schemas.microsoft.com/office/powerpoint/2010/main" val="644507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34C49-8EEF-288E-C8C2-465FA0FB8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D6C4C6-FBA9-4197-FB58-8118B784A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“Não temos outro rei senão Cesar”</a:t>
            </a:r>
          </a:p>
        </p:txBody>
      </p:sp>
    </p:spTree>
    <p:extLst>
      <p:ext uri="{BB962C8B-B14F-4D97-AF65-F5344CB8AC3E}">
        <p14:creationId xmlns:p14="http://schemas.microsoft.com/office/powerpoint/2010/main" val="157286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787179"/>
            <a:ext cx="7886700" cy="538978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</a:t>
            </a:r>
          </a:p>
        </p:txBody>
      </p:sp>
    </p:spTree>
    <p:extLst>
      <p:ext uri="{BB962C8B-B14F-4D97-AF65-F5344CB8AC3E}">
        <p14:creationId xmlns:p14="http://schemas.microsoft.com/office/powerpoint/2010/main" val="1191769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6879D-95AC-D200-7EEA-9133C70AE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5BB723-DF6C-20FD-77DC-678762E3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“Não escrevas ‘o rei dos Judeus’,  mas sim o que ele disse: Eu sou o Rei dos Judeus”</a:t>
            </a:r>
          </a:p>
        </p:txBody>
      </p:sp>
    </p:spTree>
    <p:extLst>
      <p:ext uri="{BB962C8B-B14F-4D97-AF65-F5344CB8AC3E}">
        <p14:creationId xmlns:p14="http://schemas.microsoft.com/office/powerpoint/2010/main" val="2565512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81AC9-6D90-944D-9B1E-93647A243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F53493-6A92-4949-CCDB-5C598FD93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 Não vamos dividir a túnica .Tiremos a sorte para ver de quem será.”</a:t>
            </a:r>
          </a:p>
        </p:txBody>
      </p:sp>
    </p:spTree>
    <p:extLst>
      <p:ext uri="{BB962C8B-B14F-4D97-AF65-F5344CB8AC3E}">
        <p14:creationId xmlns:p14="http://schemas.microsoft.com/office/powerpoint/2010/main" val="3281607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55638-9DAF-2B0A-E692-5F999353E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DAAF43-371F-1AF3-452A-4D70E7B36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“Não quebrarão nenhum dos </a:t>
            </a:r>
          </a:p>
          <a:p>
            <a:r>
              <a:rPr lang="pt-BR" sz="6600" b="1" dirty="0"/>
              <a:t>seus ossos .”</a:t>
            </a:r>
          </a:p>
        </p:txBody>
      </p:sp>
    </p:spTree>
    <p:extLst>
      <p:ext uri="{BB962C8B-B14F-4D97-AF65-F5344CB8AC3E}">
        <p14:creationId xmlns:p14="http://schemas.microsoft.com/office/powerpoint/2010/main" val="40287440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3BE5D-41D6-DBF6-3023-F81E1A48E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8F662-F5FF-3DAE-D48B-13B046359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“Olharão para</a:t>
            </a:r>
          </a:p>
          <a:p>
            <a:r>
              <a:rPr lang="pt-BR" sz="6600" b="1" dirty="0"/>
              <a:t> aquele que transpassaram.”</a:t>
            </a:r>
          </a:p>
        </p:txBody>
      </p:sp>
    </p:spTree>
    <p:extLst>
      <p:ext uri="{BB962C8B-B14F-4D97-AF65-F5344CB8AC3E}">
        <p14:creationId xmlns:p14="http://schemas.microsoft.com/office/powerpoint/2010/main" val="3237594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/>
              <a:t>Adoração</a:t>
            </a:r>
          </a:p>
          <a:p>
            <a:pPr marL="0" indent="0" algn="ctr">
              <a:buNone/>
            </a:pPr>
            <a:r>
              <a:rPr lang="pt-BR" sz="8800" b="1" i="1" dirty="0"/>
              <a:t> da Cruz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7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0" i="0" dirty="0">
                <a:solidFill>
                  <a:srgbClr val="202124"/>
                </a:solidFill>
                <a:effectLst/>
              </a:rPr>
              <a:t>Povo meu, que te fiz eu</a:t>
            </a:r>
            <a:br>
              <a:rPr lang="pt-BR" dirty="0"/>
            </a:br>
            <a:r>
              <a:rPr lang="pt-BR" b="0" i="0" dirty="0">
                <a:solidFill>
                  <a:srgbClr val="202124"/>
                </a:solidFill>
                <a:effectLst/>
              </a:rPr>
              <a:t>Diz em que te contristei</a:t>
            </a:r>
            <a:br>
              <a:rPr lang="pt-BR" dirty="0"/>
            </a:br>
            <a:r>
              <a:rPr lang="pt-BR" b="0" i="0" dirty="0">
                <a:solidFill>
                  <a:srgbClr val="202124"/>
                </a:solidFill>
                <a:effectLst/>
              </a:rPr>
              <a:t>Por que à morte me entregaste Em que foi que eu te faltei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603049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Deus santo, Deus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 forte Deus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Imortal Tende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piedade de nós.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7944447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0" i="0" dirty="0">
                <a:solidFill>
                  <a:srgbClr val="202124"/>
                </a:solidFill>
                <a:effectLst/>
              </a:rPr>
              <a:t>Eu te fiz sair do Egito</a:t>
            </a:r>
            <a:br>
              <a:rPr lang="pt-BR" sz="6600" dirty="0"/>
            </a:br>
            <a:r>
              <a:rPr lang="pt-BR" sz="6600" b="0" i="0" dirty="0">
                <a:solidFill>
                  <a:srgbClr val="202124"/>
                </a:solidFill>
                <a:effectLst/>
              </a:rPr>
              <a:t>Com maná te alimentei</a:t>
            </a:r>
            <a:br>
              <a:rPr lang="pt-BR" sz="6600" dirty="0"/>
            </a:br>
            <a:r>
              <a:rPr lang="pt-BR" sz="6600" b="0" i="0" dirty="0">
                <a:solidFill>
                  <a:srgbClr val="202124"/>
                </a:solidFill>
                <a:effectLst/>
              </a:rPr>
              <a:t>Preparei-te bela terra</a:t>
            </a:r>
            <a:br>
              <a:rPr lang="pt-BR" sz="6600" dirty="0"/>
            </a:br>
            <a:r>
              <a:rPr lang="pt-BR" sz="6600" b="0" i="0" dirty="0">
                <a:solidFill>
                  <a:srgbClr val="202124"/>
                </a:solidFill>
                <a:effectLst/>
              </a:rPr>
              <a:t>Tu, a cruz para o teu rei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712546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Deus santo, Deus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 forte Deus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Imortal Tende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piedade de nós.</a:t>
            </a:r>
            <a:endParaRPr lang="pt-BR" sz="6600" b="1" i="1" dirty="0"/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124253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Ó pai, em tuas</a:t>
            </a:r>
          </a:p>
          <a:p>
            <a:r>
              <a:rPr lang="pt-BR" sz="7200" b="1" i="1" dirty="0"/>
              <a:t> mãos eu entrego</a:t>
            </a:r>
          </a:p>
          <a:p>
            <a:r>
              <a:rPr lang="pt-BR" sz="7200" b="1" i="1" dirty="0"/>
              <a:t> o meu Espirito.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0" i="0" dirty="0">
                <a:solidFill>
                  <a:srgbClr val="202124"/>
                </a:solidFill>
                <a:effectLst/>
              </a:rPr>
              <a:t>Bela vinha eu te plantara</a:t>
            </a:r>
            <a:br>
              <a:rPr lang="pt-BR" dirty="0"/>
            </a:br>
            <a:r>
              <a:rPr lang="pt-BR" b="0" i="0" dirty="0">
                <a:solidFill>
                  <a:srgbClr val="202124"/>
                </a:solidFill>
                <a:effectLst/>
              </a:rPr>
              <a:t>Tu plantaste a lança em mim Águas doces eu te dava Foste amargo até o fim.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980382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Deus santo, Deus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 forte Deus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Imortal Tende </a:t>
            </a:r>
          </a:p>
          <a:p>
            <a:r>
              <a:rPr lang="pt-BR" sz="6600" b="1" i="0" dirty="0">
                <a:solidFill>
                  <a:srgbClr val="202124"/>
                </a:solidFill>
                <a:effectLst/>
              </a:rPr>
              <a:t>piedade de nós.</a:t>
            </a:r>
            <a:endParaRPr lang="pt-BR" sz="6600" b="1" i="1" dirty="0"/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90071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C5DC3-1D15-5CC6-8B42-6C1D16FA5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E44EF4-C9DC-D47A-236A-2777B55FC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da Comunhão</a:t>
            </a:r>
          </a:p>
        </p:txBody>
      </p:sp>
    </p:spTree>
    <p:extLst>
      <p:ext uri="{BB962C8B-B14F-4D97-AF65-F5344CB8AC3E}">
        <p14:creationId xmlns:p14="http://schemas.microsoft.com/office/powerpoint/2010/main" val="34072307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37AD2-8107-38BB-84D4-35CE53DBE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30A65-8596-B266-00CA-F963E270D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18350303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26806-83AA-F7E0-5E6F-F55E372E5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CCDED9-12A9-F542-FD4F-F9C5773B9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 que eu vos dou o meu novo mandamento:</a:t>
            </a:r>
          </a:p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Amai-vos uns aos outros, como eu vos tenho amado"!</a:t>
            </a:r>
          </a:p>
        </p:txBody>
      </p:sp>
    </p:spTree>
    <p:extLst>
      <p:ext uri="{BB962C8B-B14F-4D97-AF65-F5344CB8AC3E}">
        <p14:creationId xmlns:p14="http://schemas.microsoft.com/office/powerpoint/2010/main" val="27537722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9EF1F-BD3A-652E-AFEF-16306592A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4B386E-92B8-81C6-5A43-C265D65E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11306265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93F1E-0A10-8100-B51E-2B3530047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045373-E512-5D5A-69A1-271C81AD2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Vós sereis os meus amigos, se seguirdes meu preceito: " Amai-vos uns aos outros, como eu vos tenho amado!"</a:t>
            </a:r>
          </a:p>
        </p:txBody>
      </p:sp>
    </p:spTree>
    <p:extLst>
      <p:ext uri="{BB962C8B-B14F-4D97-AF65-F5344CB8AC3E}">
        <p14:creationId xmlns:p14="http://schemas.microsoft.com/office/powerpoint/2010/main" val="29795486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DB6ED-ADFD-EE0A-75E4-BA4FD231F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066DD1-50D3-C467-6352-130CE3C15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18035124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2A89A-3F03-3664-228D-7959CE5F3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F2C2C2-016C-1132-51E9-990754297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o Pai sempre me ama, assim também, eu vos amei:" Amai-vos uns aos outros, como eu vos tenho amado"!</a:t>
            </a:r>
          </a:p>
        </p:txBody>
      </p:sp>
    </p:spTree>
    <p:extLst>
      <p:ext uri="{BB962C8B-B14F-4D97-AF65-F5344CB8AC3E}">
        <p14:creationId xmlns:p14="http://schemas.microsoft.com/office/powerpoint/2010/main" val="10325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4F07E-917F-FC4E-9F28-63695817C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DB6D95-6D4A-D807-2903-1E742B976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29439142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B7ACF-8450-AA3E-A90E-3CF221C3E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0680C8-F23E-2F32-6B09-A7401A8CB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Permanecei em meu amor e segui meu mandamento:</a:t>
            </a:r>
          </a:p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Amai-vos uns aos outros, como eu vos tenho amado"!</a:t>
            </a:r>
          </a:p>
        </p:txBody>
      </p:sp>
    </p:spTree>
    <p:extLst>
      <p:ext uri="{BB962C8B-B14F-4D97-AF65-F5344CB8AC3E}">
        <p14:creationId xmlns:p14="http://schemas.microsoft.com/office/powerpoint/2010/main" val="26625792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61BF5-6A71-530B-6D14-D7C155599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220F32-B1AF-A420-9AA3-1B60EE7E3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6878940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852B-D3C1-717A-2B4E-BD94C9BCE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B0232A-1EFC-829A-E15B-846D62755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chegando a minha Páscoa, vos amei até o fim:</a:t>
            </a:r>
          </a:p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Amai-vos uns aos outros, como eu vos tenho amado"!</a:t>
            </a:r>
          </a:p>
        </p:txBody>
      </p:sp>
    </p:spTree>
    <p:extLst>
      <p:ext uri="{BB962C8B-B14F-4D97-AF65-F5344CB8AC3E}">
        <p14:creationId xmlns:p14="http://schemas.microsoft.com/office/powerpoint/2010/main" val="16017999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C2B4A-28F8-7DED-CD83-03CB71566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C4F66A-81CA-EA6D-8C4D-3D5C84BB0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35793139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570FF-C350-7A19-CF44-2AB67A490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B73820-9A2A-910F-7411-026F495F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Nisto todos saberão, que vós sois os meus discípulos:" Amai-vos uns aos outros, como eu vos tenho amado"!</a:t>
            </a:r>
          </a:p>
        </p:txBody>
      </p:sp>
    </p:spTree>
    <p:extLst>
      <p:ext uri="{BB962C8B-B14F-4D97-AF65-F5344CB8AC3E}">
        <p14:creationId xmlns:p14="http://schemas.microsoft.com/office/powerpoint/2010/main" val="31872369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F4D2F-842A-DCAD-6B47-74E0E0FB7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8957FB-DF38-1A40-478D-62DF3E987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Prova de amor maior não há, que doar a vida pelo irmão.</a:t>
            </a:r>
          </a:p>
        </p:txBody>
      </p:sp>
    </p:spTree>
    <p:extLst>
      <p:ext uri="{BB962C8B-B14F-4D97-AF65-F5344CB8AC3E}">
        <p14:creationId xmlns:p14="http://schemas.microsoft.com/office/powerpoint/2010/main" val="9560567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71C68-7F3F-FCBE-21D8-1C05D8D6B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6F1DD0-ABEA-B1A6-22A5-34ACEA65B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96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8"/>
            <a:ext cx="7886700" cy="628786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Aclamação ao Evangelho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1074" y="1097280"/>
            <a:ext cx="8810045" cy="5506720"/>
          </a:xfrm>
        </p:spPr>
        <p:txBody>
          <a:bodyPr>
            <a:normAutofit fontScale="92500" lnSpcReduction="20000"/>
          </a:bodyPr>
          <a:lstStyle/>
          <a:p>
            <a:r>
              <a:rPr lang="pt-BR" b="1" i="1" dirty="0"/>
              <a:t>Louvor e honra a vós, Senhor Jesus.</a:t>
            </a:r>
          </a:p>
          <a:p>
            <a:r>
              <a:rPr lang="pt-BR" i="1" dirty="0"/>
              <a:t>Jesus Cristo se tornou obediente, obediente até a morte numa cruz, pelo que o Senhor Deus o exaltou, e deus lhe um nome muito acima de outro nome.</a:t>
            </a:r>
          </a:p>
        </p:txBody>
      </p:sp>
    </p:spTree>
    <p:extLst>
      <p:ext uri="{BB962C8B-B14F-4D97-AF65-F5344CB8AC3E}">
        <p14:creationId xmlns:p14="http://schemas.microsoft.com/office/powerpoint/2010/main" val="3934437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33CD9-76D7-15B1-88A8-9485EB015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AC0526-3D81-7E07-0202-BB743A608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" y="393539"/>
            <a:ext cx="8810045" cy="6210461"/>
          </a:xfrm>
        </p:spPr>
        <p:txBody>
          <a:bodyPr>
            <a:normAutofit/>
          </a:bodyPr>
          <a:lstStyle/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53979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“A Jesus o Nazareno”</a:t>
            </a:r>
          </a:p>
        </p:txBody>
      </p:sp>
    </p:spTree>
    <p:extLst>
      <p:ext uri="{BB962C8B-B14F-4D97-AF65-F5344CB8AC3E}">
        <p14:creationId xmlns:p14="http://schemas.microsoft.com/office/powerpoint/2010/main" val="382122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4DE46-7FB1-DA9B-6A04-4EBAC3FE2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1EE50D-431E-163F-E06E-11F81B4A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“A Jesus, o Nazareno”</a:t>
            </a:r>
          </a:p>
          <a:p>
            <a:endParaRPr lang="pt-BR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28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CA0F0-41FA-3809-FC2F-CB62D9E63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CEDABC-A33D-3DFB-90DF-2C9AA6E79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endParaRPr lang="pt-BR" sz="6600" b="1" u="sng" dirty="0">
              <a:solidFill>
                <a:srgbClr val="FF0000"/>
              </a:solidFill>
            </a:endParaRPr>
          </a:p>
          <a:p>
            <a:r>
              <a:rPr lang="pt-BR" sz="6600" b="1" dirty="0"/>
              <a:t>Todos:</a:t>
            </a:r>
          </a:p>
          <a:p>
            <a:r>
              <a:rPr lang="pt-BR" sz="6600" b="1" dirty="0"/>
              <a:t>“Não pertences também tu aos discípulos desse homem?”</a:t>
            </a:r>
          </a:p>
          <a:p>
            <a:endParaRPr lang="pt-BR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87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</TotalTime>
  <Words>647</Words>
  <Application>Microsoft Office PowerPoint</Application>
  <PresentationFormat>Apresentação na tela (4:3)</PresentationFormat>
  <Paragraphs>81</Paragraphs>
  <Slides>47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47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3_Tema do Office</vt:lpstr>
      <vt:lpstr>2_Tema do Office</vt:lpstr>
      <vt:lpstr>Celebração  da Paixão Senhor  03/04/2026</vt:lpstr>
      <vt:lpstr>Apresentação do PowerPoint</vt:lpstr>
      <vt:lpstr>Apresentação do PowerPoint</vt:lpstr>
      <vt:lpstr>Apresentação do PowerPoint</vt:lpstr>
      <vt:lpstr>Aclamação ao Evangelho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139</cp:revision>
  <dcterms:created xsi:type="dcterms:W3CDTF">2021-02-27T18:57:26Z</dcterms:created>
  <dcterms:modified xsi:type="dcterms:W3CDTF">2026-02-10T20:35:29Z</dcterms:modified>
</cp:coreProperties>
</file>