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94" r:id="rId4"/>
    <p:sldMasterId id="2147483808" r:id="rId5"/>
  </p:sldMasterIdLst>
  <p:sldIdLst>
    <p:sldId id="258" r:id="rId6"/>
    <p:sldId id="514" r:id="rId7"/>
    <p:sldId id="260" r:id="rId8"/>
    <p:sldId id="265" r:id="rId9"/>
    <p:sldId id="262" r:id="rId10"/>
    <p:sldId id="494" r:id="rId11"/>
    <p:sldId id="515" r:id="rId12"/>
    <p:sldId id="517" r:id="rId13"/>
    <p:sldId id="520" r:id="rId14"/>
    <p:sldId id="521" r:id="rId15"/>
    <p:sldId id="460" r:id="rId16"/>
    <p:sldId id="513" r:id="rId17"/>
    <p:sldId id="503" r:id="rId18"/>
    <p:sldId id="557" r:id="rId19"/>
    <p:sldId id="461" r:id="rId20"/>
    <p:sldId id="406" r:id="rId21"/>
    <p:sldId id="413" r:id="rId22"/>
    <p:sldId id="611" r:id="rId23"/>
    <p:sldId id="613" r:id="rId24"/>
    <p:sldId id="612" r:id="rId25"/>
    <p:sldId id="610" r:id="rId26"/>
    <p:sldId id="330" r:id="rId27"/>
    <p:sldId id="586" r:id="rId28"/>
    <p:sldId id="578" r:id="rId29"/>
    <p:sldId id="579" r:id="rId30"/>
    <p:sldId id="581" r:id="rId31"/>
    <p:sldId id="582" r:id="rId32"/>
    <p:sldId id="583" r:id="rId33"/>
    <p:sldId id="584" r:id="rId34"/>
    <p:sldId id="614" r:id="rId35"/>
    <p:sldId id="587" r:id="rId36"/>
    <p:sldId id="588" r:id="rId37"/>
    <p:sldId id="589" r:id="rId38"/>
    <p:sldId id="590" r:id="rId39"/>
    <p:sldId id="591" r:id="rId40"/>
    <p:sldId id="592" r:id="rId41"/>
    <p:sldId id="593" r:id="rId42"/>
    <p:sldId id="594" r:id="rId43"/>
    <p:sldId id="595" r:id="rId44"/>
    <p:sldId id="596" r:id="rId45"/>
    <p:sldId id="597" r:id="rId46"/>
    <p:sldId id="598" r:id="rId47"/>
    <p:sldId id="599" r:id="rId48"/>
    <p:sldId id="600" r:id="rId49"/>
    <p:sldId id="601" r:id="rId50"/>
    <p:sldId id="602" r:id="rId51"/>
    <p:sldId id="603" r:id="rId52"/>
    <p:sldId id="615" r:id="rId53"/>
    <p:sldId id="616" r:id="rId54"/>
    <p:sldId id="618" r:id="rId55"/>
    <p:sldId id="617" r:id="rId56"/>
    <p:sldId id="512" r:id="rId57"/>
    <p:sldId id="544" r:id="rId58"/>
    <p:sldId id="624" r:id="rId59"/>
    <p:sldId id="626" r:id="rId60"/>
    <p:sldId id="625" r:id="rId61"/>
    <p:sldId id="627" r:id="rId62"/>
    <p:sldId id="628" r:id="rId63"/>
    <p:sldId id="629" r:id="rId64"/>
    <p:sldId id="630" r:id="rId65"/>
    <p:sldId id="631" r:id="rId66"/>
    <p:sldId id="623" r:id="rId67"/>
    <p:sldId id="620" r:id="rId68"/>
    <p:sldId id="622" r:id="rId69"/>
    <p:sldId id="621" r:id="rId70"/>
    <p:sldId id="633" r:id="rId71"/>
    <p:sldId id="632" r:id="rId72"/>
    <p:sldId id="635" r:id="rId73"/>
    <p:sldId id="353" r:id="rId7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16" Type="http://schemas.openxmlformats.org/officeDocument/2006/relationships/slide" Target="slides/slide1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slide" Target="slides/slide69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openxmlformats.org/officeDocument/2006/relationships/theme" Target="theme/theme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slide" Target="slides/slide68.xml"/><Relationship Id="rId78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viewProps" Target="viewProps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97187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12714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085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58058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94104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55662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36432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11569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75852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72314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340633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74807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6B0133-15CD-3E6E-5A6D-FBF585B514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BCDDE2-0075-06B8-4B03-7BCEFBE27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0E768A-CF27-7E8A-F869-0D1AAEB87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A8A101-ED90-35A4-ABDA-FD1E024D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8B2240-B63E-3C0A-5F27-11214A182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145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EC1E2-4ED4-F241-B942-E8414C138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16DA53-CBE2-8DEF-860A-D1293F878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F2E8CE-8BEC-E8AB-5385-EBCF7ADFF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764323-EEF9-B49E-E0AC-FC37C6346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EECC71-1197-570D-F3DA-B9589C7B2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064581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3990A-4E02-7990-FE2F-33CF93352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8ACC5F-A505-7B19-AD49-FC9E2D791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204E17-E3D9-E2BF-EE13-19AE0D719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716B496-24DA-2359-41AF-710C765F0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815A03-A36E-85CD-E08B-0B2EADF05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14852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AE237B-95AA-C147-81BA-A19BE8E94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031DB0-7A8C-E100-F778-E86D4F37A6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F0D81B2-0A33-E92F-AC0B-A67A164EE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A07F2D3-F827-34FD-3DB1-5FF83C0F2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CF4D6A4-64E7-40FE-CD47-846F1A174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7D387F9-4D3F-CBE4-7AA0-FCE9FB799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519449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9CBB0C-64ED-D54E-47B3-4F21F82E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BDE632-B484-DE32-F8C6-6B22C2F8E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1B09A59-B12D-C483-A642-6EAD8210C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CA11602-D4DE-B7FA-7EE3-1228FFCD15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1BFBAC-640C-1063-7330-823F178CC1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80B0F05-C4A0-9EFA-8A65-6F20D06F6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E111BEE-6440-3549-A198-A2C2CBD67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1C7AF20-1F4A-2201-03C0-134A51598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849441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B6C28-2DB9-9819-1210-1BC4F2CE4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081EEA4-2995-CB3A-0201-FB5F05CF7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44A1E2D-9364-3E60-5B2D-AD991D18D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738639D-3CB7-8956-3144-675ED7097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03533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BAE6099-6D81-AE3F-85DB-E85658385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9C5BDD2-34CF-9CDC-C636-B8AAC1A6B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84A9229-F8CB-BF7B-E81B-950F33785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65609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A13D86-926A-24B2-38F2-F682210E5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460293-0FD2-357B-E84B-772A5EE70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DD6918B-0E1B-AF39-8184-F65B95DA0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E7B883D-2F49-23FE-853E-C92F0B00D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31252F9-9A84-8648-C686-A96AB65AE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F795D6C-95B4-85FB-835B-862F1DAC4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765807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B40765-38EC-C565-9187-89CE67A97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5F4A0E8-273D-ADBC-F1BF-53F474BCEA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B36AB32-063E-EDEB-F49D-566F26A80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1FFE11-3E18-4342-4E41-B748F0094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869B9A0-0DC6-5365-F106-0B4D4E80C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ED252AD-4896-C296-A56B-12889B21D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082460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0FD69F-3FD3-AC79-64AB-CE69E7642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C62EF95-3A2B-DECD-7102-95965F4AD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90F2EB-6932-1921-6243-B16D479E4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76F4A53-5362-440A-D870-BC4E97046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AD4D24-9B18-72F6-3DB0-5EF9746F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00611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01FB17-B623-8ABA-4D80-D66C5E2D56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3D52B5B-3CEB-57D6-7DD7-371506F05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466FCF-218F-0E54-E202-D16E3D29D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CCA5A6-A472-B5A1-51F0-A563E3BC2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F818262-8F21-9E4F-6294-F5356B728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72953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9998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5320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02015CF-280B-485D-18FC-270A7022F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E3A4B4-6FE6-AEBE-BEFF-208724338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0C9525-23B5-D05A-8678-A3D43789F8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10/02/2026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5BF184-361C-F1B3-852A-AAFF40ABF5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876BAB-C25D-7B95-4C05-245DC0E5DC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70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214010"/>
            <a:ext cx="8652336" cy="6391072"/>
          </a:xfrm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Quinta- Feira 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Ceia do Senhor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02/04/2026</a:t>
            </a:r>
            <a:endParaRPr lang="pt-BR" sz="7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sz="5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r>
              <a:rPr lang="pt-BR" sz="7200" b="1" i="1" dirty="0"/>
              <a:t>O cálice por nós abençoado é a nossa comunhão com o Sangue do Senhor.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787179"/>
            <a:ext cx="7886700" cy="538978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Aclamação ao Evangelho </a:t>
            </a:r>
          </a:p>
          <a:p>
            <a:pPr marL="0" indent="0" algn="ctr">
              <a:buNone/>
            </a:pPr>
            <a:r>
              <a:rPr lang="pt-BR" sz="6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769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254643"/>
            <a:ext cx="8669383" cy="6336295"/>
          </a:xfrm>
        </p:spPr>
        <p:txBody>
          <a:bodyPr anchor="ctr">
            <a:normAutofit fontScale="92500" lnSpcReduction="10000"/>
          </a:bodyPr>
          <a:lstStyle/>
          <a:p>
            <a:r>
              <a:rPr lang="pt-BR" b="1" i="1" dirty="0"/>
              <a:t>Glória a vós, ó Cristo, verbo de Deus.</a:t>
            </a:r>
          </a:p>
          <a:p>
            <a:r>
              <a:rPr lang="pt-BR" i="1" dirty="0"/>
              <a:t>Eu vos dou este novo mandamento, nova ordem, agora, vos dou, que também , vos amei uns aos outros, como eu vos amei, diz o Senhor.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Lava- Pés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2880" y="1194320"/>
            <a:ext cx="8802093" cy="539309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5000" i="1" dirty="0"/>
              <a:t>Jesus erguendo-se da ceia</a:t>
            </a:r>
          </a:p>
          <a:p>
            <a:pPr marL="0" indent="0" algn="ctr">
              <a:buNone/>
            </a:pPr>
            <a:r>
              <a:rPr lang="pt-BR" sz="5000" i="1" dirty="0"/>
              <a:t>Jarro e bacia tomou Lavou os pés dos discípulos Este exemplo nos deixou Aos pés de Pedro inclinou-se Ó Mestre, não por quem és?  Não terás parte comigo Se não lavar os teus pés.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23EC1-FEE1-20AE-FE7F-7341A9260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B368F8-CA89-3A72-8B5E-1141311D2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405517"/>
            <a:ext cx="8754385" cy="634514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5000" i="1" dirty="0"/>
              <a:t>És o Senhor, tu é o Mestre,</a:t>
            </a:r>
          </a:p>
          <a:p>
            <a:pPr marL="0" indent="0" algn="ctr">
              <a:buNone/>
            </a:pPr>
            <a:r>
              <a:rPr lang="pt-BR" sz="5000" i="1" dirty="0"/>
              <a:t>os meus pés não lavarás.</a:t>
            </a:r>
          </a:p>
          <a:p>
            <a:pPr marL="0" indent="0" algn="ctr">
              <a:buNone/>
            </a:pPr>
            <a:r>
              <a:rPr lang="pt-BR" sz="5000" i="1" dirty="0"/>
              <a:t>O que ora faço não sabes,</a:t>
            </a:r>
          </a:p>
          <a:p>
            <a:pPr marL="0" indent="0" algn="ctr">
              <a:buNone/>
            </a:pPr>
            <a:r>
              <a:rPr lang="pt-BR" sz="5000" i="1" dirty="0"/>
              <a:t>mas depois compreenderás.</a:t>
            </a:r>
          </a:p>
          <a:p>
            <a:pPr marL="0" indent="0" algn="ctr">
              <a:buNone/>
            </a:pPr>
            <a:r>
              <a:rPr lang="pt-BR" sz="5000" i="1" dirty="0"/>
              <a:t>Se eu, vosso Mestre e Senhor,</a:t>
            </a:r>
          </a:p>
          <a:p>
            <a:pPr marL="0" indent="0" algn="ctr">
              <a:buNone/>
            </a:pPr>
            <a:r>
              <a:rPr lang="pt-BR" sz="5000" i="1" dirty="0"/>
              <a:t>vossos pés hoje lavei.</a:t>
            </a:r>
          </a:p>
          <a:p>
            <a:pPr marL="0" indent="0" algn="ctr">
              <a:buNone/>
            </a:pPr>
            <a:r>
              <a:rPr lang="pt-BR" sz="5000" i="1" dirty="0"/>
              <a:t> Lavai os pés uns dos outros:</a:t>
            </a:r>
          </a:p>
          <a:p>
            <a:pPr marL="0" indent="0" algn="ctr">
              <a:buNone/>
            </a:pPr>
            <a:r>
              <a:rPr lang="pt-BR" sz="5000" i="1" dirty="0"/>
              <a:t>eis a lição que vos dei. </a:t>
            </a:r>
          </a:p>
        </p:txBody>
      </p:sp>
    </p:spTree>
    <p:extLst>
      <p:ext uri="{BB962C8B-B14F-4D97-AF65-F5344CB8AC3E}">
        <p14:creationId xmlns:p14="http://schemas.microsoft.com/office/powerpoint/2010/main" val="3253120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DEDB4-97FE-7689-91F7-6F06DA1AD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7DA9B1-5B69-608B-A0DC-821B54399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588" y="405517"/>
            <a:ext cx="8571505" cy="6178163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5000" i="1" dirty="0"/>
              <a:t>Eis como irão reconhecer-vos</a:t>
            </a:r>
          </a:p>
          <a:p>
            <a:pPr marL="0" indent="0" algn="ctr">
              <a:buNone/>
            </a:pPr>
            <a:r>
              <a:rPr lang="pt-BR" sz="5000" i="1" dirty="0"/>
              <a:t>como discípulos meus: se vos amais uns aos outros, disse Jesus para os seus. Dou-vos novo mandamento, deixo, ao partir nova Lei:  Que vos ameis uns aos outros, assim como eu vos amei.</a:t>
            </a:r>
          </a:p>
        </p:txBody>
      </p:sp>
    </p:spTree>
    <p:extLst>
      <p:ext uri="{BB962C8B-B14F-4D97-AF65-F5344CB8AC3E}">
        <p14:creationId xmlns:p14="http://schemas.microsoft.com/office/powerpoint/2010/main" val="253522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287624"/>
            <a:ext cx="8220270" cy="520525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Amou-nos até o fim!</a:t>
            </a:r>
          </a:p>
          <a:p>
            <a:pPr marL="0" indent="0" algn="ctr">
              <a:buNone/>
            </a:pP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Amou-nos até o fim!</a:t>
            </a:r>
          </a:p>
          <a:p>
            <a:pPr marL="0" indent="0" algn="ctr">
              <a:buNone/>
            </a:pP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Amou-nos, amou-nos até o fim!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CAAA5-73CD-3B6E-2E5A-C68E4D65D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72D79C-36E7-E200-29E4-D8CEE7DE9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405517"/>
            <a:ext cx="7992836" cy="602140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500" b="1" i="1" dirty="0"/>
          </a:p>
        </p:txBody>
      </p:sp>
    </p:spTree>
    <p:extLst>
      <p:ext uri="{BB962C8B-B14F-4D97-AF65-F5344CB8AC3E}">
        <p14:creationId xmlns:p14="http://schemas.microsoft.com/office/powerpoint/2010/main" val="39539928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E564A-1FF7-BF2C-07E2-5FD27E8C5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020B4D-5010-797A-75D2-4BD89BDD405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C924A7-36B3-5D1F-AD39-818CBCB77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500" b="1" i="1" dirty="0"/>
              <a:t>Ó Jesus, Pão da vida, ouvi-nos!</a:t>
            </a:r>
          </a:p>
        </p:txBody>
      </p:sp>
    </p:spTree>
    <p:extLst>
      <p:ext uri="{BB962C8B-B14F-4D97-AF65-F5344CB8AC3E}">
        <p14:creationId xmlns:p14="http://schemas.microsoft.com/office/powerpoint/2010/main" val="1792971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rmAutofit/>
          </a:bodyPr>
          <a:lstStyle/>
          <a:p>
            <a:r>
              <a:rPr lang="pt-BR" sz="8800" b="1" i="1" dirty="0"/>
              <a:t>Onde o amor</a:t>
            </a:r>
          </a:p>
          <a:p>
            <a:r>
              <a:rPr lang="pt-BR" sz="8800" b="1" i="1" dirty="0"/>
              <a:t> e a caridade, Deus aí está</a:t>
            </a:r>
          </a:p>
        </p:txBody>
      </p:sp>
    </p:spTree>
    <p:extLst>
      <p:ext uri="{BB962C8B-B14F-4D97-AF65-F5344CB8AC3E}">
        <p14:creationId xmlns:p14="http://schemas.microsoft.com/office/powerpoint/2010/main" val="39344377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8539" y="326571"/>
            <a:ext cx="8786191" cy="6296866"/>
          </a:xfrm>
        </p:spPr>
        <p:txBody>
          <a:bodyPr anchor="ctr">
            <a:noAutofit/>
          </a:bodyPr>
          <a:lstStyle/>
          <a:p>
            <a:r>
              <a:rPr lang="pt-BR" i="1" dirty="0"/>
              <a:t>Congregou-nos num só corpo o amor de</a:t>
            </a:r>
          </a:p>
          <a:p>
            <a:r>
              <a:rPr lang="pt-BR" i="1" dirty="0"/>
              <a:t>Cristo Exultemos, pois, e nele jubilemos. Ao Deus vivo nós temamos, mas amemos. E, sinceros, uns aos outros, nos queiramos.</a:t>
            </a:r>
          </a:p>
        </p:txBody>
      </p:sp>
    </p:spTree>
    <p:extLst>
      <p:ext uri="{BB962C8B-B14F-4D97-AF65-F5344CB8AC3E}">
        <p14:creationId xmlns:p14="http://schemas.microsoft.com/office/powerpoint/2010/main" val="38212265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endParaRPr lang="pt-BR" sz="8800" b="1" i="1" dirty="0"/>
          </a:p>
          <a:p>
            <a:r>
              <a:rPr lang="pt-BR" sz="8800" b="1" i="1" dirty="0"/>
              <a:t>Onde o amor</a:t>
            </a:r>
          </a:p>
          <a:p>
            <a:r>
              <a:rPr lang="pt-BR" sz="8800" b="1" i="1" dirty="0"/>
              <a:t> e a caridade, Deus aí está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2299448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i="1" dirty="0"/>
              <a:t>Todos juntos, num só corpo congregados: Pela mente não sejamos separados! Cessem lutas, cessem rixas, dissensões, Mas esteja em nosso meio Cristo Deus!</a:t>
            </a:r>
          </a:p>
        </p:txBody>
      </p:sp>
    </p:spTree>
    <p:extLst>
      <p:ext uri="{BB962C8B-B14F-4D97-AF65-F5344CB8AC3E}">
        <p14:creationId xmlns:p14="http://schemas.microsoft.com/office/powerpoint/2010/main" val="31371793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i="1" dirty="0"/>
              <a:t>Onde o amor</a:t>
            </a:r>
          </a:p>
          <a:p>
            <a:r>
              <a:rPr lang="pt-BR" sz="8800" b="1" i="1" dirty="0"/>
              <a:t> e a caridade, Deus aí está</a:t>
            </a:r>
          </a:p>
          <a:p>
            <a:endParaRPr lang="pt-BR" sz="8800" dirty="0"/>
          </a:p>
        </p:txBody>
      </p:sp>
    </p:spTree>
    <p:extLst>
      <p:ext uri="{BB962C8B-B14F-4D97-AF65-F5344CB8AC3E}">
        <p14:creationId xmlns:p14="http://schemas.microsoft.com/office/powerpoint/2010/main" val="12174065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5400" i="1" dirty="0"/>
              <a:t>Junto um dia, com os eleitos, nós vejamos Tua face gloriosa, Cristo Deus: Gáudio puro, que é imenso e que ainda vem,</a:t>
            </a:r>
          </a:p>
          <a:p>
            <a:r>
              <a:rPr lang="pt-BR" sz="5400" i="1" dirty="0"/>
              <a:t>Pelos séculos dos séculos. Amém.</a:t>
            </a:r>
          </a:p>
        </p:txBody>
      </p:sp>
    </p:spTree>
    <p:extLst>
      <p:ext uri="{BB962C8B-B14F-4D97-AF65-F5344CB8AC3E}">
        <p14:creationId xmlns:p14="http://schemas.microsoft.com/office/powerpoint/2010/main" val="42608686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i="1" dirty="0"/>
              <a:t>Onde o amor</a:t>
            </a:r>
          </a:p>
          <a:p>
            <a:r>
              <a:rPr lang="pt-BR" sz="8800" b="1" i="1" dirty="0"/>
              <a:t> e a caridade, Deus aí está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2010853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C22E1-9D95-0829-BE77-26C5C66F0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5030AB-82A0-4C1E-16C1-E0A094FB4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28932076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7247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6528214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6617474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7894030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Abençoai nossa oferenda ó Senhor!</a:t>
            </a:r>
          </a:p>
        </p:txBody>
      </p:sp>
    </p:spTree>
    <p:extLst>
      <p:ext uri="{BB962C8B-B14F-4D97-AF65-F5344CB8AC3E}">
        <p14:creationId xmlns:p14="http://schemas.microsoft.com/office/powerpoint/2010/main" val="17826964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9237740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67951" y="360608"/>
            <a:ext cx="8864082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Lembrai-vos ó Pai, dos vossos filhos!</a:t>
            </a:r>
          </a:p>
        </p:txBody>
      </p:sp>
    </p:spTree>
    <p:extLst>
      <p:ext uri="{BB962C8B-B14F-4D97-AF65-F5344CB8AC3E}">
        <p14:creationId xmlns:p14="http://schemas.microsoft.com/office/powerpoint/2010/main" val="2896337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8346729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Em comunhão com vossos Santos vos louvamos!</a:t>
            </a:r>
          </a:p>
        </p:txBody>
      </p:sp>
    </p:spTree>
    <p:extLst>
      <p:ext uri="{BB962C8B-B14F-4D97-AF65-F5344CB8AC3E}">
        <p14:creationId xmlns:p14="http://schemas.microsoft.com/office/powerpoint/2010/main" val="3555987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572423"/>
          </a:xfrm>
        </p:spPr>
        <p:txBody>
          <a:bodyPr>
            <a:normAutofit/>
          </a:bodyPr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937549"/>
            <a:ext cx="8512935" cy="5617797"/>
          </a:xfrm>
        </p:spPr>
        <p:txBody>
          <a:bodyPr>
            <a:normAutofit fontScale="92500" lnSpcReduction="20000"/>
          </a:bodyPr>
          <a:lstStyle/>
          <a:p>
            <a:r>
              <a:rPr lang="pt-BR" b="1" i="1" dirty="0"/>
              <a:t>Quanto a nós devemos gloriar-nos na cruz</a:t>
            </a:r>
          </a:p>
          <a:p>
            <a:r>
              <a:rPr lang="pt-BR" b="1" i="1" dirty="0"/>
              <a:t>De Nosso Senhor Jesus Cristo. Que é nossa salvação, nossa vida, Nossa esperança de ressurreição</a:t>
            </a:r>
          </a:p>
          <a:p>
            <a:r>
              <a:rPr lang="pt-BR" b="1" i="1" dirty="0"/>
              <a:t>E, pelo qual fomos salvos e libertos.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8632561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36576478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90267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8800" b="1" i="1" dirty="0"/>
              <a:t>Todas as vezes que comemos deste pão e bebemos deste cálice, anunciamos, Senhor, a vossa morte, enquanto esperamos a vossa vinda!</a:t>
            </a:r>
          </a:p>
        </p:txBody>
      </p:sp>
    </p:spTree>
    <p:extLst>
      <p:ext uri="{BB962C8B-B14F-4D97-AF65-F5344CB8AC3E}">
        <p14:creationId xmlns:p14="http://schemas.microsoft.com/office/powerpoint/2010/main" val="35396813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024215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Aceitai  ó Senhor a nossa oferta !</a:t>
            </a:r>
          </a:p>
        </p:txBody>
      </p:sp>
    </p:spTree>
    <p:extLst>
      <p:ext uri="{BB962C8B-B14F-4D97-AF65-F5344CB8AC3E}">
        <p14:creationId xmlns:p14="http://schemas.microsoft.com/office/powerpoint/2010/main" val="15627922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193176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uma num só corpo.</a:t>
            </a:r>
          </a:p>
        </p:txBody>
      </p:sp>
    </p:spTree>
    <p:extLst>
      <p:ext uri="{BB962C8B-B14F-4D97-AF65-F5344CB8AC3E}">
        <p14:creationId xmlns:p14="http://schemas.microsoft.com/office/powerpoint/2010/main" val="34935814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1A26C-1A47-9C07-3101-3F40591D3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8960CD45-92EA-C913-563C-F769186B7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8800" b="1" i="1" dirty="0"/>
          </a:p>
        </p:txBody>
      </p:sp>
    </p:spTree>
    <p:extLst>
      <p:ext uri="{BB962C8B-B14F-4D97-AF65-F5344CB8AC3E}">
        <p14:creationId xmlns:p14="http://schemas.microsoft.com/office/powerpoint/2010/main" val="233184441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23CC9-37C8-A090-DAEF-7116E466A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2ECA9BA-9161-DDFE-720A-C08C71660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 ó Senhor, a luz eterna!</a:t>
            </a:r>
          </a:p>
        </p:txBody>
      </p:sp>
    </p:spTree>
    <p:extLst>
      <p:ext uri="{BB962C8B-B14F-4D97-AF65-F5344CB8AC3E}">
        <p14:creationId xmlns:p14="http://schemas.microsoft.com/office/powerpoint/2010/main" val="440692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31" y="175098"/>
            <a:ext cx="8852171" cy="6566170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Esta é a noite da ceia pascal, a ceia em que o nosso Cordeiro se imolou.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8F0F1-3204-7C80-729B-366ED8CCF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CC5B2809-DB9D-7C62-20EA-5EFF24E8A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8800" b="1" i="1" dirty="0"/>
          </a:p>
        </p:txBody>
      </p:sp>
    </p:spTree>
    <p:extLst>
      <p:ext uri="{BB962C8B-B14F-4D97-AF65-F5344CB8AC3E}">
        <p14:creationId xmlns:p14="http://schemas.microsoft.com/office/powerpoint/2010/main" val="37599022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45168-7977-4008-B3A1-42ADF6905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A4CD411-CD90-6EB9-EA43-89DF55144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18394824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Canto de </a:t>
            </a:r>
          </a:p>
          <a:p>
            <a:r>
              <a:rPr lang="pt-BR" b="1" i="1" dirty="0"/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AF303-AE61-4071-BDBD-278C0499A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DE055B63-B707-9945-B4F6-97ACF06F3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Hoje é festa, diz o povo, a nação santa de Deus.</a:t>
            </a:r>
          </a:p>
          <a:p>
            <a:r>
              <a:rPr lang="pt-BR" b="1" i="1" dirty="0"/>
              <a:t>Bata palma, cante um hino: Este pão do céu desceu! Bata palma, cante um hino: Este pão do céu desceu!</a:t>
            </a:r>
          </a:p>
        </p:txBody>
      </p:sp>
    </p:spTree>
    <p:extLst>
      <p:ext uri="{BB962C8B-B14F-4D97-AF65-F5344CB8AC3E}">
        <p14:creationId xmlns:p14="http://schemas.microsoft.com/office/powerpoint/2010/main" val="103374669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F6A1E-4B35-FEF0-E3C8-CFF745AF2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DB88CC0-AD25-7C9A-02FA-CE9FE4020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187" y="97277"/>
            <a:ext cx="8929992" cy="6643157"/>
          </a:xfrm>
        </p:spPr>
        <p:txBody>
          <a:bodyPr>
            <a:noAutofit/>
          </a:bodyPr>
          <a:lstStyle/>
          <a:p>
            <a:r>
              <a:rPr lang="pt-BR" i="1" dirty="0"/>
              <a:t>Aquela noite tão linda, de amor ela estava cheia:</a:t>
            </a:r>
          </a:p>
          <a:p>
            <a:r>
              <a:rPr lang="pt-BR" i="1" dirty="0"/>
              <a:t>era a quinta-feira santa, era a derradeira Ceia!</a:t>
            </a:r>
          </a:p>
          <a:p>
            <a:r>
              <a:rPr lang="pt-BR" i="1" dirty="0"/>
              <a:t>Era a quinta-feira santa, era a derradeira Ceia!</a:t>
            </a:r>
          </a:p>
        </p:txBody>
      </p:sp>
    </p:spTree>
    <p:extLst>
      <p:ext uri="{BB962C8B-B14F-4D97-AF65-F5344CB8AC3E}">
        <p14:creationId xmlns:p14="http://schemas.microsoft.com/office/powerpoint/2010/main" val="411035076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F4C29-592A-F49E-1337-EF2529982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99666D40-CF0F-049B-07C5-4E92CB881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Hoje é festa, diz o povo, a nação santa de Deus.</a:t>
            </a:r>
          </a:p>
          <a:p>
            <a:r>
              <a:rPr lang="pt-BR" b="1" i="1" dirty="0"/>
              <a:t>Bata palma, cante um hino: Este pão do céu desceu! Bata palma, cante um hino: Este pão do céu desceu!</a:t>
            </a:r>
          </a:p>
        </p:txBody>
      </p:sp>
    </p:spTree>
    <p:extLst>
      <p:ext uri="{BB962C8B-B14F-4D97-AF65-F5344CB8AC3E}">
        <p14:creationId xmlns:p14="http://schemas.microsoft.com/office/powerpoint/2010/main" val="292423153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67EFF-4895-C35D-4A41-3973C95F2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DB29F05-8235-F6DC-8CDC-CCDCA21E6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E as coisas mais sublimes, então, ele revelou.</a:t>
            </a:r>
          </a:p>
          <a:p>
            <a:r>
              <a:rPr lang="pt-BR" i="1" dirty="0"/>
              <a:t>Tendo amado a nós aqui, até o fim ele amou.</a:t>
            </a:r>
          </a:p>
          <a:p>
            <a:r>
              <a:rPr lang="pt-BR" i="1" dirty="0"/>
              <a:t>Tendo amado a nós aqui, até o fim ele amou.</a:t>
            </a:r>
          </a:p>
        </p:txBody>
      </p:sp>
    </p:spTree>
    <p:extLst>
      <p:ext uri="{BB962C8B-B14F-4D97-AF65-F5344CB8AC3E}">
        <p14:creationId xmlns:p14="http://schemas.microsoft.com/office/powerpoint/2010/main" val="213817154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2B691-55C4-6AF5-F0C8-45B4AE3E7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3ED480D-BCB3-5E05-4B0E-CC5D58960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i="1" dirty="0"/>
          </a:p>
          <a:p>
            <a:r>
              <a:rPr lang="pt-BR" b="1" i="1" dirty="0"/>
              <a:t>Hoje é festa, diz o povo, a nação santa de Deus.</a:t>
            </a:r>
          </a:p>
          <a:p>
            <a:r>
              <a:rPr lang="pt-BR" b="1" i="1" dirty="0"/>
              <a:t>Bata palma, cante um hino: Este pão do céu desceu! Bata palma, cante um hino: Este pão do céu desceu!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73013960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37438-D7D6-127D-16EF-4EA6A0151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8E61279-3D93-307D-8A16-591EB8E91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E Jesus, partindo o pão, nesta Ceia tão sagrada,</a:t>
            </a:r>
          </a:p>
          <a:p>
            <a:r>
              <a:rPr lang="pt-BR" i="1" dirty="0"/>
              <a:t>se entregou como alimento, o manjar da caminhada.</a:t>
            </a:r>
          </a:p>
          <a:p>
            <a:r>
              <a:rPr lang="pt-BR" i="1" dirty="0"/>
              <a:t>Se entregou como alimento, o manjar da caminhada.</a:t>
            </a:r>
          </a:p>
        </p:txBody>
      </p:sp>
    </p:spTree>
    <p:extLst>
      <p:ext uri="{BB962C8B-B14F-4D97-AF65-F5344CB8AC3E}">
        <p14:creationId xmlns:p14="http://schemas.microsoft.com/office/powerpoint/2010/main" val="3242795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33" y="145915"/>
            <a:ext cx="8861898" cy="6517531"/>
          </a:xfrm>
        </p:spPr>
        <p:txBody>
          <a:bodyPr anchor="ctr">
            <a:noAutofit/>
          </a:bodyPr>
          <a:lstStyle/>
          <a:p>
            <a:endParaRPr lang="pt-BR" sz="5500" b="1" dirty="0"/>
          </a:p>
          <a:p>
            <a:r>
              <a:rPr lang="pt-BR" sz="5500" b="1" i="1" dirty="0"/>
              <a:t>Quanto a nós devemos gloriar-nos na cruz</a:t>
            </a:r>
          </a:p>
          <a:p>
            <a:r>
              <a:rPr lang="pt-BR" sz="5500" b="1" i="1" dirty="0"/>
              <a:t>De Nosso Senhor Jesus Cristo. Que é nossa salvação, nossa vida, Nossa esperança de ressurreição</a:t>
            </a:r>
          </a:p>
          <a:p>
            <a:r>
              <a:rPr lang="pt-BR" sz="5500" b="1" i="1" dirty="0"/>
              <a:t>E, pelo qual fomos salvos e libertos.</a:t>
            </a:r>
          </a:p>
          <a:p>
            <a:endParaRPr 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99298-62A9-058F-1A7B-C103CD471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D5FA848-A381-2C51-23CD-FABB61D78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i="1" dirty="0"/>
          </a:p>
          <a:p>
            <a:r>
              <a:rPr lang="pt-BR" b="1" i="1" dirty="0"/>
              <a:t>Hoje é festa, diz o povo, a nação santa de Deus.</a:t>
            </a:r>
          </a:p>
          <a:p>
            <a:r>
              <a:rPr lang="pt-BR" b="1" i="1" dirty="0"/>
              <a:t>Bata palma, cante um hino: Este pão do céu desceu! Bata palma, cante um hino: Este pão do céu desceu!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84254912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F653F-95CA-D202-792C-235C75813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4340DEF-55D9-4DB2-07A0-157EC8EDC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09275029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2C79F8-D469-AB6B-F287-CE05A2859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8BA79DBF-EDEB-1511-0888-9C0CF264E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>
                <a:solidFill>
                  <a:schemeClr val="tx1"/>
                </a:solidFill>
              </a:rPr>
              <a:t>Transladação do </a:t>
            </a:r>
          </a:p>
          <a:p>
            <a:r>
              <a:rPr lang="pt-BR" b="1" i="1" dirty="0">
                <a:solidFill>
                  <a:schemeClr val="tx1"/>
                </a:solidFill>
              </a:rPr>
              <a:t>Santíssimo Sacramento</a:t>
            </a:r>
          </a:p>
        </p:txBody>
      </p:sp>
    </p:spTree>
    <p:extLst>
      <p:ext uri="{BB962C8B-B14F-4D97-AF65-F5344CB8AC3E}">
        <p14:creationId xmlns:p14="http://schemas.microsoft.com/office/powerpoint/2010/main" val="101703485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7542DE-6D54-8D7F-C872-2C5CC082E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1294571-75B1-E7FC-101C-2C36AA29C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Vamos todos louvar juntos o mistério do amor,</a:t>
            </a:r>
          </a:p>
          <a:p>
            <a:r>
              <a:rPr lang="pt-BR" i="1" dirty="0"/>
              <a:t>pois o preço deste mundo foi o sangue redentor,</a:t>
            </a:r>
          </a:p>
          <a:p>
            <a:r>
              <a:rPr lang="pt-BR" i="1" dirty="0"/>
              <a:t>recebido de Maria, que nos deu o Salvador.</a:t>
            </a:r>
          </a:p>
        </p:txBody>
      </p:sp>
    </p:spTree>
    <p:extLst>
      <p:ext uri="{BB962C8B-B14F-4D97-AF65-F5344CB8AC3E}">
        <p14:creationId xmlns:p14="http://schemas.microsoft.com/office/powerpoint/2010/main" val="33900193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283EA-BC0A-BB04-4136-512B420F4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9DAC205E-9B1A-C146-7A03-C03AC2514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Veio ao mundo por Maria, foi por nós que ele nasceu.</a:t>
            </a:r>
          </a:p>
          <a:p>
            <a:r>
              <a:rPr lang="pt-BR" i="1" dirty="0"/>
              <a:t>Ensinou sua doutrina, com o povo conviveu.</a:t>
            </a:r>
          </a:p>
          <a:p>
            <a:r>
              <a:rPr lang="pt-BR" i="1" dirty="0"/>
              <a:t>No final de sua vida, um presente ele nos deu.</a:t>
            </a:r>
          </a:p>
        </p:txBody>
      </p:sp>
    </p:spTree>
    <p:extLst>
      <p:ext uri="{BB962C8B-B14F-4D97-AF65-F5344CB8AC3E}">
        <p14:creationId xmlns:p14="http://schemas.microsoft.com/office/powerpoint/2010/main" val="365218722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35321-4921-0B7A-DEA2-2228CAA19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921F391E-EAC3-6C59-ECE8-4A0584F81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Observando a lei mosaica, se reuniu com os irmãos.</a:t>
            </a:r>
          </a:p>
          <a:p>
            <a:r>
              <a:rPr lang="pt-BR" i="1" dirty="0"/>
              <a:t>Era noite, despedida, numa ceia: refeição. Deu-se aos doze em alimento, pelas suas próprias mãos.</a:t>
            </a:r>
          </a:p>
        </p:txBody>
      </p:sp>
    </p:spTree>
    <p:extLst>
      <p:ext uri="{BB962C8B-B14F-4D97-AF65-F5344CB8AC3E}">
        <p14:creationId xmlns:p14="http://schemas.microsoft.com/office/powerpoint/2010/main" val="302000334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BCE8A-4D43-57DC-63FC-AF2805178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22E2A3C-13A5-A4CA-1F19-1AED0AF24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A Palavra do Deus vivo transformou o vinho e o pão, no seu Sangue e no seu Corpo para a nossa salvação. O milagre nós não vemos, basta a fé no coração.</a:t>
            </a:r>
          </a:p>
        </p:txBody>
      </p:sp>
    </p:spTree>
    <p:extLst>
      <p:ext uri="{BB962C8B-B14F-4D97-AF65-F5344CB8AC3E}">
        <p14:creationId xmlns:p14="http://schemas.microsoft.com/office/powerpoint/2010/main" val="190307166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E8657-F536-1F7B-7537-2B10016EE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EBEAA05-87AC-1242-4C8B-2123CB1F7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Tão sublime sacramento adoremos neste altar,</a:t>
            </a:r>
          </a:p>
          <a:p>
            <a:r>
              <a:rPr lang="pt-BR" b="1" i="1" dirty="0"/>
              <a:t>pois o Antigo Testamento deu ao Novo seu lugar.</a:t>
            </a:r>
          </a:p>
          <a:p>
            <a:r>
              <a:rPr lang="pt-BR" b="1" i="1" dirty="0"/>
              <a:t>Venha a fé, por suplemento os sentidos completar.</a:t>
            </a:r>
          </a:p>
        </p:txBody>
      </p:sp>
    </p:spTree>
    <p:extLst>
      <p:ext uri="{BB962C8B-B14F-4D97-AF65-F5344CB8AC3E}">
        <p14:creationId xmlns:p14="http://schemas.microsoft.com/office/powerpoint/2010/main" val="393430790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80538-D24B-A650-F251-2052DE023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F534432-4C10-FD05-70FF-E9CEAAC05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Ao Eterno Pai cantemos e a Jesus, o Salvador.</a:t>
            </a:r>
          </a:p>
          <a:p>
            <a:r>
              <a:rPr lang="pt-BR" b="1" i="1" dirty="0"/>
              <a:t>Ao Espírito exaltemos, na Trindade, eterno amor.</a:t>
            </a:r>
          </a:p>
          <a:p>
            <a:r>
              <a:rPr lang="pt-BR" b="1" i="1" dirty="0"/>
              <a:t>Ao Deus Uno e Trino demos a alegria do louvor. Amém.</a:t>
            </a:r>
          </a:p>
        </p:txBody>
      </p:sp>
    </p:spTree>
    <p:extLst>
      <p:ext uri="{BB962C8B-B14F-4D97-AF65-F5344CB8AC3E}">
        <p14:creationId xmlns:p14="http://schemas.microsoft.com/office/powerpoint/2010/main" val="297966818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60" y="194554"/>
            <a:ext cx="8891079" cy="6546714"/>
          </a:xfrm>
        </p:spPr>
        <p:txBody>
          <a:bodyPr anchor="ctr">
            <a:noAutofit/>
          </a:bodyPr>
          <a:lstStyle/>
          <a:p>
            <a:r>
              <a:rPr lang="pt-BR" sz="6600" i="1" dirty="0">
                <a:solidFill>
                  <a:srgbClr val="1F1F1F"/>
                </a:solidFill>
              </a:rPr>
              <a:t>Esta é a noite da ceia do amor, a ceia em que Jesus por nós se entregou.</a:t>
            </a:r>
            <a:endParaRPr 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115748"/>
            <a:ext cx="8854631" cy="6620718"/>
          </a:xfrm>
        </p:spPr>
        <p:txBody>
          <a:bodyPr anchor="ctr">
            <a:noAutofit/>
          </a:bodyPr>
          <a:lstStyle/>
          <a:p>
            <a:endParaRPr lang="pt-BR" sz="5500" b="1" dirty="0"/>
          </a:p>
          <a:p>
            <a:r>
              <a:rPr lang="pt-BR" sz="5500" b="1" i="1" dirty="0"/>
              <a:t>Quanto a nós devemos gloriar-nos na cruz</a:t>
            </a:r>
          </a:p>
          <a:p>
            <a:r>
              <a:rPr lang="pt-BR" sz="5500" b="1" i="1" dirty="0"/>
              <a:t>De Nosso Senhor Jesus Cristo. Que é nossa salvação, nossa vida, Nossa esperança de ressurreição</a:t>
            </a:r>
          </a:p>
          <a:p>
            <a:r>
              <a:rPr lang="pt-BR" sz="5500" b="1" i="1" dirty="0"/>
              <a:t>E, pelo qual fomos salvos e libertos.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43" y="214010"/>
            <a:ext cx="8793804" cy="6507804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Esta é a ceia da nova aliança, a aliança confirmada no sangue</a:t>
            </a:r>
          </a:p>
          <a:p>
            <a:r>
              <a:rPr lang="pt-BR" sz="6600" i="1" dirty="0"/>
              <a:t> do Senhor.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5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1535</TotalTime>
  <Words>1097</Words>
  <Application>Microsoft Office PowerPoint</Application>
  <PresentationFormat>Apresentação na tela (4:3)</PresentationFormat>
  <Paragraphs>109</Paragraphs>
  <Slides>69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69</vt:i4>
      </vt:variant>
    </vt:vector>
  </HeadingPairs>
  <TitlesOfParts>
    <vt:vector size="78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3_Tema do Office</vt:lpstr>
      <vt:lpstr>Quinta- Feira  da Ceia do Senhor 02/04/2026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Lava- Pés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140</cp:revision>
  <dcterms:created xsi:type="dcterms:W3CDTF">2021-02-27T18:57:26Z</dcterms:created>
  <dcterms:modified xsi:type="dcterms:W3CDTF">2026-02-10T20:41:13Z</dcterms:modified>
</cp:coreProperties>
</file>