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839" r:id="rId2"/>
    <p:sldMasterId id="2147483899" r:id="rId3"/>
  </p:sldMasterIdLst>
  <p:sldIdLst>
    <p:sldId id="258" r:id="rId4"/>
    <p:sldId id="514" r:id="rId5"/>
    <p:sldId id="622" r:id="rId6"/>
    <p:sldId id="260" r:id="rId7"/>
    <p:sldId id="265" r:id="rId8"/>
    <p:sldId id="623" r:id="rId9"/>
    <p:sldId id="627" r:id="rId10"/>
    <p:sldId id="626" r:id="rId11"/>
    <p:sldId id="625" r:id="rId12"/>
    <p:sldId id="624" r:id="rId13"/>
    <p:sldId id="628" r:id="rId14"/>
    <p:sldId id="262" r:id="rId15"/>
    <p:sldId id="494" r:id="rId16"/>
    <p:sldId id="515" r:id="rId17"/>
    <p:sldId id="517" r:id="rId18"/>
    <p:sldId id="271" r:id="rId19"/>
    <p:sldId id="460" r:id="rId20"/>
    <p:sldId id="513" r:id="rId21"/>
    <p:sldId id="503" r:id="rId22"/>
    <p:sldId id="557" r:id="rId23"/>
    <p:sldId id="461" r:id="rId24"/>
    <p:sldId id="629" r:id="rId25"/>
    <p:sldId id="406" r:id="rId26"/>
    <p:sldId id="630" r:id="rId27"/>
    <p:sldId id="633" r:id="rId28"/>
    <p:sldId id="634" r:id="rId29"/>
    <p:sldId id="650" r:id="rId30"/>
    <p:sldId id="635" r:id="rId31"/>
    <p:sldId id="636" r:id="rId32"/>
    <p:sldId id="651" r:id="rId33"/>
    <p:sldId id="638" r:id="rId34"/>
    <p:sldId id="639" r:id="rId35"/>
    <p:sldId id="652" r:id="rId36"/>
    <p:sldId id="632" r:id="rId37"/>
    <p:sldId id="653" r:id="rId38"/>
    <p:sldId id="646" r:id="rId39"/>
    <p:sldId id="641" r:id="rId40"/>
    <p:sldId id="642" r:id="rId41"/>
    <p:sldId id="643" r:id="rId42"/>
    <p:sldId id="647" r:id="rId43"/>
    <p:sldId id="578" r:id="rId44"/>
    <p:sldId id="579" r:id="rId45"/>
    <p:sldId id="581" r:id="rId46"/>
    <p:sldId id="582" r:id="rId47"/>
    <p:sldId id="587" r:id="rId48"/>
    <p:sldId id="588" r:id="rId49"/>
    <p:sldId id="589" r:id="rId50"/>
    <p:sldId id="590" r:id="rId51"/>
    <p:sldId id="591" r:id="rId52"/>
    <p:sldId id="592" r:id="rId53"/>
    <p:sldId id="593" r:id="rId54"/>
    <p:sldId id="594" r:id="rId55"/>
    <p:sldId id="595" r:id="rId56"/>
    <p:sldId id="596" r:id="rId57"/>
    <p:sldId id="597" r:id="rId58"/>
    <p:sldId id="598" r:id="rId59"/>
    <p:sldId id="645" r:id="rId60"/>
    <p:sldId id="600" r:id="rId61"/>
    <p:sldId id="654" r:id="rId62"/>
    <p:sldId id="655" r:id="rId63"/>
    <p:sldId id="649" r:id="rId64"/>
    <p:sldId id="554" r:id="rId65"/>
    <p:sldId id="604" r:id="rId66"/>
    <p:sldId id="608" r:id="rId67"/>
    <p:sldId id="607" r:id="rId68"/>
    <p:sldId id="606" r:id="rId69"/>
    <p:sldId id="605" r:id="rId70"/>
    <p:sldId id="353" r:id="rId7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84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63" Type="http://schemas.openxmlformats.org/officeDocument/2006/relationships/slide" Target="slides/slide60.xml"/><Relationship Id="rId68" Type="http://schemas.openxmlformats.org/officeDocument/2006/relationships/slide" Target="slides/slide6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66" Type="http://schemas.openxmlformats.org/officeDocument/2006/relationships/slide" Target="slides/slide63.xml"/><Relationship Id="rId74" Type="http://schemas.openxmlformats.org/officeDocument/2006/relationships/theme" Target="theme/theme1.xml"/><Relationship Id="rId5" Type="http://schemas.openxmlformats.org/officeDocument/2006/relationships/slide" Target="slides/slide2.xml"/><Relationship Id="rId61" Type="http://schemas.openxmlformats.org/officeDocument/2006/relationships/slide" Target="slides/slide58.xml"/><Relationship Id="rId19" Type="http://schemas.openxmlformats.org/officeDocument/2006/relationships/slide" Target="slides/slide1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slide" Target="slides/slide61.xml"/><Relationship Id="rId69" Type="http://schemas.openxmlformats.org/officeDocument/2006/relationships/slide" Target="slides/slide66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72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67" Type="http://schemas.openxmlformats.org/officeDocument/2006/relationships/slide" Target="slides/slide64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slide" Target="slides/slide59.xml"/><Relationship Id="rId70" Type="http://schemas.openxmlformats.org/officeDocument/2006/relationships/slide" Target="slides/slide67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slide" Target="slides/slide62.xml"/><Relationship Id="rId73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9" Type="http://schemas.openxmlformats.org/officeDocument/2006/relationships/slide" Target="slides/slide36.xml"/><Relationship Id="rId34" Type="http://schemas.openxmlformats.org/officeDocument/2006/relationships/slide" Target="slides/slide31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7" Type="http://schemas.openxmlformats.org/officeDocument/2006/relationships/slide" Target="slides/slide4.xml"/><Relationship Id="rId71" Type="http://schemas.openxmlformats.org/officeDocument/2006/relationships/slide" Target="slides/slide6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A7B902-F09A-495E-AE36-8C587D282C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40D09A6-9953-4BC9-9BA2-E2E8F924E3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E6FC81C-ADF5-4972-ACC9-E18018B43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09/02/2026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7ED37C-35AF-4BE3-876E-9E45BF404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188727-7800-4D6F-8929-075CB302F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082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0ACB0F-ADC6-4B23-867D-D9D8C023D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AB91656-7361-4AC2-98DB-9D0C5C2B21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7909EFF-C4E3-43C4-AE3F-9F8DEDBAE0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39BAE5A-62C1-46B5-A022-0DAA7DBEA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09/02/2026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0EC75CB-D8CB-4D73-B03D-35D6CA6DA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926C406-AA83-4FBC-B333-83B3B0BEC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0383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91C633-4594-4835-8006-BB5F62FE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DFFC189-D9DC-485C-8972-DF84E325C9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A025DB5-8FEC-46C0-A7C1-4C2462843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09/02/2026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EACA7E1-536E-4FA4-93C9-B4F01901F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3D1A505-3F49-4326-AB46-3B2C47B06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36481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75C1B26-7F18-4B1B-9A83-4344B7A70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941EA34-54C3-4F7B-B356-9712FD3F62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22A59D-B871-4129-BCBB-164087CA3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09/02/2026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C4BFEB6-25F8-45BF-90C2-F5F3D4522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C918307-7E26-4AFE-A516-C94AEAC08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0924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2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09/02/2026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726147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54331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09/02/2026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364234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09/02/2026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899404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09/02/2026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820501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09/02/2026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926970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09/02/2026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9545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94062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09/02/2026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071118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09/02/2026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42717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09/02/2026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888532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09/02/2026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605132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09/02/2026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6273160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09/02/2026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5468389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3419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09/02/2026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894490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09/02/2026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093893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09/02/2026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14704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17214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09/02/2026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242046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09/02/2026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6697463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09/02/2026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9736332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09/02/2026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266454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09/02/2026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804058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09/02/2026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1106526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09/02/2026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9527081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09/02/2026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9103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D58DC6-C402-471E-A30C-A68C42904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516033E-C1E5-4775-8037-E2A7E6D1F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88A66F-1F79-4B6C-8B13-E8C0CA645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09/02/2026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633426D-6CEE-491B-BCD2-DEC05E416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84276EA-5A3A-4482-87FD-81B4AA19F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9900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996511-4CF8-4F74-8DDE-88A927864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BB0774-0F68-413B-A9D6-3AB79EAA22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A54F0EA-70DF-4C13-B7B4-09AF5AFBF7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871F941-4B4D-483C-8E51-77E48CFE4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09/02/2026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93CBA6C-933A-4696-B615-05E1D011E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8BD9958-741A-4E62-9F64-99E9BA86F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06639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464904-8A6D-4C76-92A0-5338649EE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879D13C-8C07-4839-A498-C59064435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367A11-CCA7-455A-B8E5-FBA2DA884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E089EC4-B1DF-4D88-9FBF-AF1F54F1B3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68CB825-EBD1-4CBE-AA5E-54CD5F1ED4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634A501-79C1-44E1-B538-834618639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09/02/2026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9DA8CFE-FA23-41EE-8AB1-32F6285D1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3D01CEF-92B3-4B69-B73A-9DF6AEC4B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18278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ACE6AC-C2F6-4D3C-981B-EE72B204F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CDC9B8A-621D-455C-BA1F-7858E6972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09/02/2026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14373CA-52E0-4EB4-A506-94380265F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012D5B4-6D6D-4356-AE1A-8965F346B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9430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DC4E6FF-B5CC-49DF-BF47-C37977BD2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09/02/2026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35C02D0-933E-4F4C-8059-B63DCADD3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636D221-C53D-43B3-9F83-4B2B3E6BD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3927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04A140-AB24-4679-993F-943EEC797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B1DE3D-1B8D-4119-8BFE-CE7428591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1AB25A4-5A3E-49D3-8064-1FC9D2DD30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7CB92FF-1D85-4EDE-A01D-A1A52F376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09/02/2026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E7334E4-05B2-452C-B2A8-0DB4038E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61A90A2-E42B-4643-9FED-5998918C4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0141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5DE61B2-6732-43D9-A64F-23269AE33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83C659D-9227-4C85-BA69-241C599E8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06A18E1-FAD8-47D6-8D7E-C6905DDBF1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09/02/2026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F61054-5AED-4EF5-912F-0D4FADA349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759C57-824F-4EBA-BD14-00BF13D86D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768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708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795" r:id="rId13"/>
    <p:sldLayoutId id="2147483928" r:id="rId1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09/02/2026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347543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  <p:sldLayoutId id="214748385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09/02/2026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479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00" r:id="rId1"/>
    <p:sldLayoutId id="2147483901" r:id="rId2"/>
    <p:sldLayoutId id="2147483902" r:id="rId3"/>
    <p:sldLayoutId id="2147483903" r:id="rId4"/>
    <p:sldLayoutId id="2147483904" r:id="rId5"/>
    <p:sldLayoutId id="2147483905" r:id="rId6"/>
    <p:sldLayoutId id="2147483906" r:id="rId7"/>
    <p:sldLayoutId id="2147483907" r:id="rId8"/>
    <p:sldLayoutId id="2147483908" r:id="rId9"/>
    <p:sldLayoutId id="2147483909" r:id="rId10"/>
    <p:sldLayoutId id="214748391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AA79AF-8A18-4E34-8AB6-3DA974BAD5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383" y="640080"/>
            <a:ext cx="8569234" cy="5603965"/>
          </a:xfrm>
        </p:spPr>
        <p:txBody>
          <a:bodyPr anchor="ctr">
            <a:normAutofit/>
          </a:bodyPr>
          <a:lstStyle/>
          <a:p>
            <a:pPr algn="ctr"/>
            <a:r>
              <a:rPr lang="pt-BR" sz="6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Domingo de Ramos</a:t>
            </a:r>
            <a:br>
              <a:rPr lang="pt-BR" sz="6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6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Paixão do Senhor</a:t>
            </a:r>
            <a:br>
              <a:rPr lang="pt-BR" sz="6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r>
            <a:r>
              <a:rPr lang="pt-BR" sz="6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/03/2026</a:t>
            </a:r>
          </a:p>
        </p:txBody>
      </p:sp>
    </p:spTree>
    <p:extLst>
      <p:ext uri="{BB962C8B-B14F-4D97-AF65-F5344CB8AC3E}">
        <p14:creationId xmlns:p14="http://schemas.microsoft.com/office/powerpoint/2010/main" val="504773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E91BA1-8A36-6D68-E6A3-F18CBAA5BE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C0252CC-1B15-54A9-326B-03DDD472F7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393" y="437322"/>
            <a:ext cx="8649788" cy="6118023"/>
          </a:xfrm>
        </p:spPr>
        <p:txBody>
          <a:bodyPr>
            <a:noAutofit/>
          </a:bodyPr>
          <a:lstStyle/>
          <a:p>
            <a:r>
              <a:rPr lang="pt-BR" sz="5000" b="0" i="0" dirty="0">
                <a:solidFill>
                  <a:srgbClr val="2A2A2A"/>
                </a:solidFill>
                <a:effectLst/>
              </a:rPr>
              <a:t>Assim são todos os que prestam culto a Deus Que adoram o Senhor, Deus dos hebreus</a:t>
            </a:r>
            <a:br>
              <a:rPr lang="pt-BR" sz="5000" dirty="0"/>
            </a:br>
            <a:r>
              <a:rPr lang="pt-BR" sz="5000" b="0" i="0" dirty="0">
                <a:solidFill>
                  <a:srgbClr val="2A2A2A"/>
                </a:solidFill>
                <a:effectLst/>
              </a:rPr>
              <a:t>Portões antigos se escancarem, vai chegar Alerta, o Rei da glória vai entrar.</a:t>
            </a:r>
            <a:endParaRPr lang="pt-BR" sz="5000" b="1" dirty="0"/>
          </a:p>
        </p:txBody>
      </p:sp>
    </p:spTree>
    <p:extLst>
      <p:ext uri="{BB962C8B-B14F-4D97-AF65-F5344CB8AC3E}">
        <p14:creationId xmlns:p14="http://schemas.microsoft.com/office/powerpoint/2010/main" val="11038982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D430E8-269A-2D59-C76A-3783434602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EDDE3B0-6A4F-5D9E-6A1A-C75CED1BEB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437322"/>
            <a:ext cx="8512935" cy="6118023"/>
          </a:xfrm>
        </p:spPr>
        <p:txBody>
          <a:bodyPr>
            <a:noAutofit/>
          </a:bodyPr>
          <a:lstStyle/>
          <a:p>
            <a:r>
              <a:rPr lang="pt-BR" sz="5000" b="1" i="0" dirty="0">
                <a:solidFill>
                  <a:srgbClr val="2A2A2A"/>
                </a:solidFill>
                <a:effectLst/>
              </a:rPr>
              <a:t>Os filhos dos hebreus com ramos de palmeira Correram ao encontro de Jesus, nosso Senhor Cantando e gritando: Hosana, ó Salvador</a:t>
            </a:r>
            <a:br>
              <a:rPr lang="pt-BR" sz="5000" b="1" dirty="0"/>
            </a:br>
            <a:r>
              <a:rPr lang="pt-BR" sz="5000" b="1" i="0" dirty="0">
                <a:solidFill>
                  <a:srgbClr val="2A2A2A"/>
                </a:solidFill>
                <a:effectLst/>
              </a:rPr>
              <a:t>Cantando e gritando: Hosana, ó Salvador.</a:t>
            </a:r>
            <a:endParaRPr lang="pt-BR" sz="5000" b="1" dirty="0"/>
          </a:p>
        </p:txBody>
      </p:sp>
    </p:spTree>
    <p:extLst>
      <p:ext uri="{BB962C8B-B14F-4D97-AF65-F5344CB8AC3E}">
        <p14:creationId xmlns:p14="http://schemas.microsoft.com/office/powerpoint/2010/main" val="19147923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318448"/>
          </a:xfrm>
        </p:spPr>
        <p:txBody>
          <a:bodyPr anchor="ctr">
            <a:noAutofit/>
          </a:bodyPr>
          <a:lstStyle/>
          <a:p>
            <a:r>
              <a:rPr lang="pt-BR" b="0" i="0" dirty="0">
                <a:solidFill>
                  <a:srgbClr val="2A2A2A"/>
                </a:solidFill>
                <a:effectLst/>
              </a:rPr>
              <a:t>Quem é? Quem é, então, quem é o Rei da glória?</a:t>
            </a:r>
            <a:br>
              <a:rPr lang="pt-BR" dirty="0"/>
            </a:br>
            <a:r>
              <a:rPr lang="pt-BR" b="0" i="0" dirty="0">
                <a:solidFill>
                  <a:srgbClr val="2A2A2A"/>
                </a:solidFill>
                <a:effectLst/>
              </a:rPr>
              <a:t>O Deus forte, Senhor da nossa história? Portões antigos se escancarem, vai chegar Alerta, o Rei da glória vai entrar.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58026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5000" b="1" i="0" dirty="0">
                <a:solidFill>
                  <a:srgbClr val="2A2A2A"/>
                </a:solidFill>
                <a:effectLst/>
              </a:rPr>
              <a:t>Os filhos dos hebreus com ramos de palmeira Correram ao encontro de Jesus, nosso Senhor Cantando e gritando: Hosana, ó Salvador</a:t>
            </a:r>
            <a:br>
              <a:rPr lang="pt-BR" sz="5000" b="1" dirty="0"/>
            </a:br>
            <a:r>
              <a:rPr lang="pt-BR" sz="5000" b="1" i="0" dirty="0">
                <a:solidFill>
                  <a:srgbClr val="2A2A2A"/>
                </a:solidFill>
                <a:effectLst/>
              </a:rPr>
              <a:t>Cantando e gritando: Hosana, ó Salvador.</a:t>
            </a:r>
            <a:endParaRPr lang="pt-BR" sz="5000" b="1" dirty="0"/>
          </a:p>
          <a:p>
            <a:endParaRPr lang="pt-BR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1520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509" y="352696"/>
            <a:ext cx="8543108" cy="6230983"/>
          </a:xfrm>
        </p:spPr>
        <p:txBody>
          <a:bodyPr anchor="ctr">
            <a:noAutofit/>
          </a:bodyPr>
          <a:lstStyle/>
          <a:p>
            <a:r>
              <a:rPr lang="pt-BR" b="0" i="0" dirty="0">
                <a:solidFill>
                  <a:srgbClr val="2A2A2A"/>
                </a:solidFill>
                <a:effectLst/>
              </a:rPr>
              <a:t>Quem é? Quem é, então, quem é o Rei da glória?</a:t>
            </a:r>
            <a:br>
              <a:rPr lang="pt-BR" dirty="0"/>
            </a:br>
            <a:r>
              <a:rPr lang="pt-BR" b="0" i="0" dirty="0">
                <a:solidFill>
                  <a:srgbClr val="2A2A2A"/>
                </a:solidFill>
                <a:effectLst/>
              </a:rPr>
              <a:t>O Deus que tudo pode, é o Rei da glória Aos três: Ao Pai, ao Filho e ao Confortador Da igreja que caminha o louvor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676757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5000" b="1" i="0" dirty="0">
                <a:solidFill>
                  <a:srgbClr val="2A2A2A"/>
                </a:solidFill>
                <a:effectLst/>
              </a:rPr>
              <a:t>Os filhos dos hebreus com ramos de palmeira Correram ao encontro de Jesus, nosso Senhor Cantando e gritando: Hosana, ó Salvador</a:t>
            </a:r>
            <a:br>
              <a:rPr lang="pt-BR" sz="5000" b="1" dirty="0"/>
            </a:br>
            <a:r>
              <a:rPr lang="pt-BR" sz="5000" b="1" i="0" dirty="0">
                <a:solidFill>
                  <a:srgbClr val="2A2A2A"/>
                </a:solidFill>
                <a:effectLst/>
              </a:rPr>
              <a:t>Cantando e gritando: Hosana, ó Salvador.</a:t>
            </a:r>
            <a:endParaRPr lang="pt-BR" sz="5000" b="1" dirty="0"/>
          </a:p>
          <a:p>
            <a:endParaRPr lang="pt-BR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9647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9628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04949" y="326571"/>
            <a:ext cx="8110401" cy="6244046"/>
          </a:xfrm>
        </p:spPr>
        <p:txBody>
          <a:bodyPr anchor="ctr">
            <a:normAutofit/>
          </a:bodyPr>
          <a:lstStyle/>
          <a:p>
            <a:r>
              <a:rPr lang="pt-BR" sz="6600" b="1" i="1" dirty="0"/>
              <a:t>Salmo</a:t>
            </a:r>
          </a:p>
          <a:p>
            <a:r>
              <a:rPr lang="pt-BR" sz="6600" b="1" i="1" dirty="0"/>
              <a:t> Responsorial</a:t>
            </a:r>
            <a:br>
              <a:rPr lang="pt-BR" sz="6600" b="1" i="1" dirty="0"/>
            </a:b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35926452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r>
              <a:rPr lang="pt-BR" sz="7200" b="1" i="1" dirty="0"/>
              <a:t>Meu Deus, meu Deus, porque me abandonastes?</a:t>
            </a:r>
          </a:p>
        </p:txBody>
      </p:sp>
    </p:spTree>
    <p:extLst>
      <p:ext uri="{BB962C8B-B14F-4D97-AF65-F5344CB8AC3E}">
        <p14:creationId xmlns:p14="http://schemas.microsoft.com/office/powerpoint/2010/main" val="30992047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6596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82539"/>
          </a:xfrm>
        </p:spPr>
        <p:txBody>
          <a:bodyPr/>
          <a:lstStyle/>
          <a:p>
            <a:pPr algn="ctr"/>
            <a:r>
              <a:rPr lang="pt-BR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Antifona</a:t>
            </a:r>
            <a:endParaRPr lang="pt-BR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5861" y="1287624"/>
            <a:ext cx="8220270" cy="5205250"/>
          </a:xfrm>
        </p:spPr>
        <p:txBody>
          <a:bodyPr anchor="ctr">
            <a:normAutofit fontScale="92500" lnSpcReduction="20000"/>
          </a:bodyPr>
          <a:lstStyle/>
          <a:p>
            <a:pPr marL="0" indent="0" algn="ctr">
              <a:buNone/>
            </a:pPr>
            <a: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Hosana ao Filho</a:t>
            </a:r>
          </a:p>
          <a:p>
            <a:pPr marL="0" indent="0" algn="ctr">
              <a:buNone/>
            </a:pPr>
            <a: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Davi!</a:t>
            </a:r>
          </a:p>
          <a:p>
            <a:pPr marL="0" indent="0" algn="ctr">
              <a:buNone/>
            </a:pPr>
            <a:r>
              <a:rPr lang="pt-BR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Bendito o que vem em nome do Senhor!</a:t>
            </a:r>
          </a:p>
          <a:p>
            <a:pPr marL="0" indent="0" algn="ctr">
              <a:buNone/>
            </a:pPr>
            <a:endParaRPr lang="pt-BR" sz="7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307511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787179"/>
            <a:ext cx="7886700" cy="5389784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6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Aclamação ao Evangelho </a:t>
            </a:r>
          </a:p>
        </p:txBody>
      </p:sp>
    </p:spTree>
    <p:extLst>
      <p:ext uri="{BB962C8B-B14F-4D97-AF65-F5344CB8AC3E}">
        <p14:creationId xmlns:p14="http://schemas.microsoft.com/office/powerpoint/2010/main" val="11917697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39485" y="561704"/>
            <a:ext cx="8669383" cy="6029234"/>
          </a:xfrm>
        </p:spPr>
        <p:txBody>
          <a:bodyPr anchor="ctr">
            <a:normAutofit/>
          </a:bodyPr>
          <a:lstStyle/>
          <a:p>
            <a:r>
              <a:rPr lang="pt-BR" b="1" i="1" dirty="0"/>
              <a:t>Salve, ó Cristo obediente!</a:t>
            </a:r>
          </a:p>
          <a:p>
            <a:r>
              <a:rPr lang="pt-BR" b="1" i="1" dirty="0"/>
              <a:t>Salve, Amor onipotente,</a:t>
            </a:r>
          </a:p>
          <a:p>
            <a:r>
              <a:rPr lang="pt-BR" b="1" i="1" dirty="0"/>
              <a:t>Que te entregou à cruz</a:t>
            </a:r>
          </a:p>
          <a:p>
            <a:r>
              <a:rPr lang="pt-BR" b="1" i="1" dirty="0"/>
              <a:t>E te recebeu na luz!</a:t>
            </a:r>
          </a:p>
        </p:txBody>
      </p:sp>
    </p:spTree>
    <p:extLst>
      <p:ext uri="{BB962C8B-B14F-4D97-AF65-F5344CB8AC3E}">
        <p14:creationId xmlns:p14="http://schemas.microsoft.com/office/powerpoint/2010/main" val="3810371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296F18-BA72-CB8E-824D-5A5AA7275C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6C9A440-9C05-B7E7-055E-A3C9A76F9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485" y="561704"/>
            <a:ext cx="8669383" cy="6029234"/>
          </a:xfrm>
        </p:spPr>
        <p:txBody>
          <a:bodyPr anchor="ctr">
            <a:normAutofit/>
          </a:bodyPr>
          <a:lstStyle/>
          <a:p>
            <a:r>
              <a:rPr lang="pt-BR" i="1" dirty="0"/>
              <a:t>O Cristo obedeceu até a morte, Humilhou-se e obedeceu o bom Jesus,</a:t>
            </a:r>
          </a:p>
          <a:p>
            <a:r>
              <a:rPr lang="pt-BR" i="1" dirty="0"/>
              <a:t>Humilhou-se e obedeceu, sereno e forte, Humilhou-se e obedeceu até a cruz.</a:t>
            </a:r>
          </a:p>
        </p:txBody>
      </p:sp>
    </p:spTree>
    <p:extLst>
      <p:ext uri="{BB962C8B-B14F-4D97-AF65-F5344CB8AC3E}">
        <p14:creationId xmlns:p14="http://schemas.microsoft.com/office/powerpoint/2010/main" val="292060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574766"/>
            <a:ext cx="7886700" cy="5602197"/>
          </a:xfrm>
        </p:spPr>
        <p:txBody>
          <a:bodyPr anchor="ctr"/>
          <a:lstStyle/>
          <a:p>
            <a:pPr marL="0" indent="0" algn="ctr">
              <a:buNone/>
            </a:pPr>
            <a:endParaRPr lang="pt-BR" sz="8800" b="1" i="1" dirty="0"/>
          </a:p>
          <a:p>
            <a:pPr marL="0" indent="0" algn="ctr">
              <a:buNone/>
            </a:pPr>
            <a:endParaRPr lang="pt-BR" sz="9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64381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8D11DF-2B6E-C98C-C217-B4C45072A7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24E5737-BC2A-F74F-4AD3-AC68A21D8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74766"/>
            <a:ext cx="7886700" cy="5602197"/>
          </a:xfrm>
        </p:spPr>
        <p:txBody>
          <a:bodyPr anchor="ctr"/>
          <a:lstStyle/>
          <a:p>
            <a:pPr marL="0" indent="0">
              <a:buNone/>
            </a:pPr>
            <a:r>
              <a:rPr lang="pt-BR" b="1" i="1" dirty="0"/>
              <a:t>Evangelho </a:t>
            </a:r>
          </a:p>
          <a:p>
            <a:pPr marL="0" indent="0">
              <a:buNone/>
            </a:pPr>
            <a:r>
              <a:rPr lang="pt-BR" b="1" i="1" dirty="0" err="1"/>
              <a:t>Lc</a:t>
            </a:r>
            <a:r>
              <a:rPr lang="pt-BR" b="1" i="1" dirty="0"/>
              <a:t> 23,  1-49</a:t>
            </a:r>
          </a:p>
        </p:txBody>
      </p:sp>
    </p:spTree>
    <p:extLst>
      <p:ext uri="{BB962C8B-B14F-4D97-AF65-F5344CB8AC3E}">
        <p14:creationId xmlns:p14="http://schemas.microsoft.com/office/powerpoint/2010/main" val="22353238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C51203-5FCE-C365-2244-0DFA85DA77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42DB920-652C-7742-E004-FDABE10C18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099" y="574766"/>
            <a:ext cx="8813258" cy="608868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pt-BR" sz="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Todos:</a:t>
            </a:r>
          </a:p>
          <a:p>
            <a:pPr marL="0" indent="0">
              <a:buNone/>
            </a:pPr>
            <a:r>
              <a:rPr lang="pt-BR" sz="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“Barrabás”</a:t>
            </a:r>
          </a:p>
        </p:txBody>
      </p:sp>
    </p:spTree>
    <p:extLst>
      <p:ext uri="{BB962C8B-B14F-4D97-AF65-F5344CB8AC3E}">
        <p14:creationId xmlns:p14="http://schemas.microsoft.com/office/powerpoint/2010/main" val="27627401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A472F0-DEAB-345C-DE7F-4433491973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F32F352-27DB-C178-B06D-12FC3CDAB3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013" y="574766"/>
            <a:ext cx="8657617" cy="605949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pt-BR" sz="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Todos:</a:t>
            </a:r>
          </a:p>
          <a:p>
            <a:pPr marL="0" indent="0">
              <a:buNone/>
            </a:pPr>
            <a:r>
              <a:rPr lang="pt-BR" sz="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Seja Crucificado!”</a:t>
            </a:r>
          </a:p>
        </p:txBody>
      </p:sp>
    </p:spTree>
    <p:extLst>
      <p:ext uri="{BB962C8B-B14F-4D97-AF65-F5344CB8AC3E}">
        <p14:creationId xmlns:p14="http://schemas.microsoft.com/office/powerpoint/2010/main" val="26987756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536024-375E-E204-82E8-8167562EF3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3BFCBE8-FB67-5262-DBF9-108F4FBAAA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013" y="574766"/>
            <a:ext cx="8657617" cy="605949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pt-BR" sz="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Todos:</a:t>
            </a:r>
          </a:p>
          <a:p>
            <a:pPr marL="0" indent="0">
              <a:buNone/>
            </a:pPr>
            <a:r>
              <a:rPr lang="pt-BR" sz="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Seja Crucificado!”</a:t>
            </a:r>
          </a:p>
        </p:txBody>
      </p:sp>
    </p:spTree>
    <p:extLst>
      <p:ext uri="{BB962C8B-B14F-4D97-AF65-F5344CB8AC3E}">
        <p14:creationId xmlns:p14="http://schemas.microsoft.com/office/powerpoint/2010/main" val="3288603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6DE99F-59D0-EDDE-5526-729E1AB0A9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4C7AE63-55AB-6EB6-1358-634D724A21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919" y="262648"/>
            <a:ext cx="8735437" cy="6391072"/>
          </a:xfrm>
        </p:spPr>
        <p:txBody>
          <a:bodyPr anchor="t"/>
          <a:lstStyle/>
          <a:p>
            <a:pPr marL="0" indent="0">
              <a:buNone/>
            </a:pPr>
            <a:endParaRPr lang="pt-BR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pt-BR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Todos:</a:t>
            </a:r>
          </a:p>
          <a:p>
            <a:pPr marL="0" indent="0">
              <a:buNone/>
            </a:pPr>
            <a:r>
              <a:rPr lang="pt-BR" sz="8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“Que o sangue dele caia sobre nós e sobre seus filhos”</a:t>
            </a:r>
          </a:p>
          <a:p>
            <a:pPr marL="0" indent="0">
              <a:buNone/>
            </a:pPr>
            <a:endParaRPr lang="pt-BR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321512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BA701A-13BD-79DC-C180-DC219A05B6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13764E6-6E5C-9639-DC15-006CC385C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026" y="184827"/>
            <a:ext cx="8229600" cy="6400800"/>
          </a:xfrm>
        </p:spPr>
        <p:txBody>
          <a:bodyPr anchor="t"/>
          <a:lstStyle/>
          <a:p>
            <a:pPr marL="0" indent="0">
              <a:buNone/>
            </a:pPr>
            <a:endParaRPr lang="pt-BR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pt-BR" sz="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Todos:</a:t>
            </a:r>
          </a:p>
          <a:p>
            <a:pPr marL="0" indent="0">
              <a:buNone/>
            </a:pPr>
            <a:r>
              <a:rPr lang="pt-BR" sz="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“Salve, rei dos Judeus!”</a:t>
            </a:r>
          </a:p>
          <a:p>
            <a:pPr marL="0" indent="0">
              <a:buNone/>
            </a:pPr>
            <a:endParaRPr lang="pt-BR" sz="6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84451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8D12C2-BB92-658A-EAC2-BB28859846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F33A7C1-70B9-57B3-2C30-88AD48D85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861" y="413468"/>
            <a:ext cx="8220270" cy="607940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Hosana ao Filho</a:t>
            </a:r>
          </a:p>
          <a:p>
            <a:pPr marL="0" indent="0" algn="ctr">
              <a:buNone/>
            </a:pPr>
            <a: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Davi!</a:t>
            </a:r>
          </a:p>
          <a:p>
            <a:pPr marL="0" indent="0" algn="ctr">
              <a:buNone/>
            </a:pPr>
            <a:r>
              <a:rPr lang="pt-BR" sz="7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Rei de Israel, hosana nas alturas!</a:t>
            </a:r>
          </a:p>
        </p:txBody>
      </p:sp>
    </p:spTree>
    <p:extLst>
      <p:ext uri="{BB962C8B-B14F-4D97-AF65-F5344CB8AC3E}">
        <p14:creationId xmlns:p14="http://schemas.microsoft.com/office/powerpoint/2010/main" val="390623277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40EB29-AE8F-B7C6-E8CC-6CDDFD0312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AED5EA7-949F-4B41-5016-9EE127A99A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026" y="184827"/>
            <a:ext cx="8229600" cy="6400800"/>
          </a:xfrm>
        </p:spPr>
        <p:txBody>
          <a:bodyPr anchor="t">
            <a:normAutofit fontScale="77500" lnSpcReduction="20000"/>
          </a:bodyPr>
          <a:lstStyle/>
          <a:p>
            <a:pPr marL="0" indent="0">
              <a:buNone/>
            </a:pPr>
            <a:endParaRPr lang="pt-BR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pt-BR" sz="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Todos:</a:t>
            </a:r>
          </a:p>
          <a:p>
            <a:pPr marL="0" indent="0">
              <a:buNone/>
            </a:pPr>
            <a:r>
              <a:rPr lang="pt-BR" sz="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“Tu que ias destruir o templo e construi-lo de novo em três dias, salva-te a ti mesmo! Se és o filho de Deus, desce da cruz. ”</a:t>
            </a:r>
          </a:p>
          <a:p>
            <a:pPr marL="0" indent="0">
              <a:buNone/>
            </a:pPr>
            <a:endParaRPr lang="pt-BR" sz="6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6409548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C718F7-2EC3-8303-C050-C42542C653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115D068-AFD8-3C6C-FA6C-29CFB2C32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637" y="162046"/>
            <a:ext cx="8651019" cy="6453439"/>
          </a:xfrm>
        </p:spPr>
        <p:txBody>
          <a:bodyPr anchor="ctr">
            <a:normAutofit fontScale="92500" lnSpcReduction="10000"/>
          </a:bodyPr>
          <a:lstStyle/>
          <a:p>
            <a:pPr marL="0" indent="0">
              <a:buNone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Todos:</a:t>
            </a:r>
          </a:p>
          <a:p>
            <a:pPr marL="0" indent="0">
              <a:buNone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“A outros salvou, a si mesmo não pode salvar! É Rei de Israel, desça agora da cruz! E acreditaremos nele. Confiou em Deus; que o livre agora, se é que Deus o ama! Já que ele disse: Eu sou o filho de Deus!”</a:t>
            </a:r>
          </a:p>
        </p:txBody>
      </p:sp>
    </p:spTree>
    <p:extLst>
      <p:ext uri="{BB962C8B-B14F-4D97-AF65-F5344CB8AC3E}">
        <p14:creationId xmlns:p14="http://schemas.microsoft.com/office/powerpoint/2010/main" val="333969305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94BF4A-3644-CDA0-E07D-841917D3ED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D546E51-7787-D377-C661-8C3AF5E393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637" y="136188"/>
            <a:ext cx="8651019" cy="6479298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t-BR" sz="6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pt-BR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Todos:</a:t>
            </a:r>
          </a:p>
          <a:p>
            <a:pPr marL="0" indent="0">
              <a:buNone/>
            </a:pPr>
            <a:endParaRPr lang="pt-BR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pt-BR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 está chamando Elias!”</a:t>
            </a:r>
          </a:p>
          <a:p>
            <a:pPr marL="0" indent="0">
              <a:buNone/>
            </a:pPr>
            <a:endParaRPr lang="pt-BR" sz="6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8977433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37B9E9-5E9B-FC63-A111-F3E088CC8D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68B02E1-7A0C-DBFC-1A76-295537161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637" y="136188"/>
            <a:ext cx="8651019" cy="6479298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t-BR" sz="6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pt-BR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Todos:</a:t>
            </a:r>
          </a:p>
          <a:p>
            <a:pPr marL="0" indent="0">
              <a:buNone/>
            </a:pPr>
            <a:endParaRPr lang="pt-BR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pt-BR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 Deixa, vamos ver se Elias vem salva- lo!”</a:t>
            </a:r>
          </a:p>
        </p:txBody>
      </p:sp>
    </p:spTree>
    <p:extLst>
      <p:ext uri="{BB962C8B-B14F-4D97-AF65-F5344CB8AC3E}">
        <p14:creationId xmlns:p14="http://schemas.microsoft.com/office/powerpoint/2010/main" val="373408694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AA03F1-71A5-CD06-6D4F-7A40A37EA9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9EB52B5-9022-4A45-7AC6-7659680E90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74766"/>
            <a:ext cx="7886700" cy="5602197"/>
          </a:xfrm>
        </p:spPr>
        <p:txBody>
          <a:bodyPr anchor="ctr"/>
          <a:lstStyle/>
          <a:p>
            <a:pPr marL="0" indent="0">
              <a:buNone/>
            </a:pPr>
            <a:r>
              <a:rPr lang="pt-BR" b="1" dirty="0"/>
              <a:t>“Todos se ajoelham, e faz-se</a:t>
            </a:r>
          </a:p>
          <a:p>
            <a:pPr marL="0" indent="0">
              <a:buNone/>
            </a:pPr>
            <a:r>
              <a:rPr lang="pt-BR" b="1" dirty="0"/>
              <a:t> uma pausa”</a:t>
            </a:r>
          </a:p>
        </p:txBody>
      </p:sp>
    </p:spTree>
    <p:extLst>
      <p:ext uri="{BB962C8B-B14F-4D97-AF65-F5344CB8AC3E}">
        <p14:creationId xmlns:p14="http://schemas.microsoft.com/office/powerpoint/2010/main" val="100110692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392891-AC4D-D6D7-52C5-16828BC566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6119C50-8D31-4E7C-20A3-DFDFEDC4A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74766"/>
            <a:ext cx="7886700" cy="5602197"/>
          </a:xfrm>
        </p:spPr>
        <p:txBody>
          <a:bodyPr anchor="ctr"/>
          <a:lstStyle/>
          <a:p>
            <a:pPr marL="0" indent="0">
              <a:buNone/>
            </a:pPr>
            <a:r>
              <a:rPr lang="pt-BR" b="1" dirty="0"/>
              <a:t>Todos:</a:t>
            </a:r>
          </a:p>
          <a:p>
            <a:pPr marL="0" indent="0">
              <a:buNone/>
            </a:pPr>
            <a:r>
              <a:rPr lang="pt-BR" b="1" dirty="0"/>
              <a:t>“Ele era mesmo o filho de Deus!”</a:t>
            </a:r>
          </a:p>
        </p:txBody>
      </p:sp>
    </p:spTree>
    <p:extLst>
      <p:ext uri="{BB962C8B-B14F-4D97-AF65-F5344CB8AC3E}">
        <p14:creationId xmlns:p14="http://schemas.microsoft.com/office/powerpoint/2010/main" val="404015034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E90A90F5-A628-3135-1F85-108FB71EB9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9016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305FF3-240C-97D8-D4AC-72687A4FCD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7EB203B-03E6-0C43-BF0F-63334FD8DE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Preces da Comunidade</a:t>
            </a:r>
          </a:p>
        </p:txBody>
      </p:sp>
    </p:spTree>
    <p:extLst>
      <p:ext uri="{BB962C8B-B14F-4D97-AF65-F5344CB8AC3E}">
        <p14:creationId xmlns:p14="http://schemas.microsoft.com/office/powerpoint/2010/main" val="152328849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E25927-30E0-5AAC-D044-8A14A9A748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DFA1EDF-3A5F-16C7-E7A0-D9C5788550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915" y="194554"/>
            <a:ext cx="8774349" cy="6546714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9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Pela paixão de vosso Filho, escutai-nos!</a:t>
            </a:r>
          </a:p>
        </p:txBody>
      </p:sp>
    </p:spTree>
    <p:extLst>
      <p:ext uri="{BB962C8B-B14F-4D97-AF65-F5344CB8AC3E}">
        <p14:creationId xmlns:p14="http://schemas.microsoft.com/office/powerpoint/2010/main" val="294102156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61019E-3377-A109-DBBF-9284E4D6B5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C052937-C678-B2C7-850C-B8DA97D19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/>
          <a:lstStyle/>
          <a:p>
            <a:pPr marL="0" indent="0" algn="ctr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32163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52697"/>
            <a:ext cx="7886700" cy="5824266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5377449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F80EAF-BA63-C389-6D6D-8C7D1B1E0E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91FC69-3523-DE44-90B2-0C4338B320F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28650" y="365128"/>
            <a:ext cx="7886700" cy="652640"/>
          </a:xfrm>
        </p:spPr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Preparação das Oferendas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95D506F-12F8-BE69-9E26-AF3F0A8F31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509" y="1214846"/>
            <a:ext cx="8608422" cy="5389154"/>
          </a:xfrm>
        </p:spPr>
        <p:txBody>
          <a:bodyPr>
            <a:noAutofit/>
          </a:bodyPr>
          <a:lstStyle/>
          <a:p>
            <a:r>
              <a:rPr lang="pt-BR" b="0" i="0" dirty="0">
                <a:effectLst/>
              </a:rPr>
              <a:t>Bendito és tu, ó, Deus criador Revestes o mundo da mais fina flor Restauras o fraco que a Ti se confia</a:t>
            </a:r>
            <a:br>
              <a:rPr lang="pt-BR" dirty="0"/>
            </a:br>
            <a:r>
              <a:rPr lang="pt-BR" b="0" i="0" dirty="0">
                <a:effectLst/>
              </a:rPr>
              <a:t>E junto aos irmãos, em paz o envias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5963885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2697" y="326571"/>
            <a:ext cx="8451669" cy="5995852"/>
          </a:xfrm>
        </p:spPr>
        <p:txBody>
          <a:bodyPr anchor="ctr">
            <a:noAutofit/>
          </a:bodyPr>
          <a:lstStyle/>
          <a:p>
            <a:r>
              <a:rPr lang="pt-BR" sz="6600" b="1" i="0" dirty="0">
                <a:effectLst/>
              </a:rPr>
              <a:t>Ó, Deus do universo, és Pai e Senhor</a:t>
            </a:r>
            <a:br>
              <a:rPr lang="pt-BR" sz="6600" b="1" dirty="0"/>
            </a:br>
            <a:r>
              <a:rPr lang="pt-BR" sz="6600" b="1" i="0" dirty="0">
                <a:effectLst/>
              </a:rPr>
              <a:t>Por Tua bondade, recebe o louvor</a:t>
            </a: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2122654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7276" y="175098"/>
            <a:ext cx="8861897" cy="6500021"/>
          </a:xfrm>
        </p:spPr>
        <p:txBody>
          <a:bodyPr anchor="ctr">
            <a:noAutofit/>
          </a:bodyPr>
          <a:lstStyle/>
          <a:p>
            <a:r>
              <a:rPr lang="pt-BR" b="0" i="0" dirty="0">
                <a:effectLst/>
              </a:rPr>
              <a:t>Bendito és tu, ó, Deus Criador Por quem aprendeu o gesto de amor Colher a fartura e ter a beleza</a:t>
            </a:r>
            <a:br>
              <a:rPr lang="pt-BR" dirty="0"/>
            </a:br>
            <a:r>
              <a:rPr lang="pt-BR" b="0" i="0" dirty="0">
                <a:effectLst/>
              </a:rPr>
              <a:t>De ser a partilha dos frutos na mesa.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994483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sz="6600" b="1" i="0" dirty="0">
                <a:effectLst/>
              </a:rPr>
              <a:t>Ó, Deus do universo, és Pai e Senhor</a:t>
            </a:r>
            <a:br>
              <a:rPr lang="pt-BR" sz="6600" b="1" dirty="0"/>
            </a:br>
            <a:r>
              <a:rPr lang="pt-BR" sz="6600" b="1" i="0" dirty="0">
                <a:effectLst/>
              </a:rPr>
              <a:t>Por Tua bondade, recebe o louvor</a:t>
            </a:r>
            <a:endParaRPr lang="pt-BR" sz="6600" dirty="0"/>
          </a:p>
        </p:txBody>
      </p:sp>
    </p:spTree>
    <p:extLst>
      <p:ext uri="{BB962C8B-B14F-4D97-AF65-F5344CB8AC3E}">
        <p14:creationId xmlns:p14="http://schemas.microsoft.com/office/powerpoint/2010/main" val="313717932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endParaRPr lang="pt-BR" sz="5400" dirty="0"/>
          </a:p>
        </p:txBody>
      </p:sp>
    </p:spTree>
    <p:extLst>
      <p:ext uri="{BB962C8B-B14F-4D97-AF65-F5344CB8AC3E}">
        <p14:creationId xmlns:p14="http://schemas.microsoft.com/office/powerpoint/2010/main" val="121740650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444137"/>
            <a:ext cx="7886700" cy="573282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Oração Eucarística</a:t>
            </a:r>
          </a:p>
          <a:p>
            <a:pPr marL="0" indent="0" algn="ctr">
              <a:buNone/>
            </a:pPr>
            <a:r>
              <a:rPr lang="pt-BR" sz="8800" b="1" i="1" dirty="0"/>
              <a:t>II</a:t>
            </a: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672475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65282144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Santo</a:t>
            </a:r>
          </a:p>
        </p:txBody>
      </p:sp>
    </p:spTree>
    <p:extLst>
      <p:ext uri="{BB962C8B-B14F-4D97-AF65-F5344CB8AC3E}">
        <p14:creationId xmlns:p14="http://schemas.microsoft.com/office/powerpoint/2010/main" val="66174744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78940302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Envia o vosso Espírito Santo!</a:t>
            </a:r>
          </a:p>
        </p:txBody>
      </p:sp>
    </p:spTree>
    <p:extLst>
      <p:ext uri="{BB962C8B-B14F-4D97-AF65-F5344CB8AC3E}">
        <p14:creationId xmlns:p14="http://schemas.microsoft.com/office/powerpoint/2010/main" val="1782696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7"/>
            <a:ext cx="7886700" cy="684445"/>
          </a:xfrm>
        </p:spPr>
        <p:txBody>
          <a:bodyPr>
            <a:normAutofit/>
          </a:bodyPr>
          <a:lstStyle/>
          <a:p>
            <a:pPr algn="ctr"/>
            <a:r>
              <a:rPr lang="pt-BR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para a Procissão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9245" y="1168842"/>
            <a:ext cx="8512935" cy="5386503"/>
          </a:xfrm>
        </p:spPr>
        <p:txBody>
          <a:bodyPr>
            <a:noAutofit/>
          </a:bodyPr>
          <a:lstStyle/>
          <a:p>
            <a:r>
              <a:rPr lang="pt-BR" sz="5000" b="1" i="0" dirty="0">
                <a:solidFill>
                  <a:srgbClr val="2A2A2A"/>
                </a:solidFill>
                <a:effectLst/>
              </a:rPr>
              <a:t>Os filhos dos hebreus com ramos de palmeira Correram ao encontro de Jesus, nosso Senhor Cantando e gritando: Hosana, ó Salvador</a:t>
            </a:r>
            <a:br>
              <a:rPr lang="pt-BR" sz="5000" b="1" dirty="0"/>
            </a:br>
            <a:r>
              <a:rPr lang="pt-BR" sz="5000" b="1" i="0" dirty="0">
                <a:solidFill>
                  <a:srgbClr val="2A2A2A"/>
                </a:solidFill>
                <a:effectLst/>
              </a:rPr>
              <a:t>Cantando e gritando: Hosana, ó Salvador.</a:t>
            </a:r>
            <a:endParaRPr lang="pt-BR" sz="5000" b="1" dirty="0"/>
          </a:p>
        </p:txBody>
      </p:sp>
    </p:spTree>
    <p:extLst>
      <p:ext uri="{BB962C8B-B14F-4D97-AF65-F5344CB8AC3E}">
        <p14:creationId xmlns:p14="http://schemas.microsoft.com/office/powerpoint/2010/main" val="417131987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292377402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167951" y="360608"/>
            <a:ext cx="8864082" cy="6194737"/>
          </a:xfrm>
        </p:spPr>
        <p:txBody>
          <a:bodyPr>
            <a:normAutofit fontScale="85000" lnSpcReduction="10000"/>
          </a:bodyPr>
          <a:lstStyle/>
          <a:p>
            <a:r>
              <a:rPr lang="pt-BR" sz="8800" b="1" i="1" dirty="0"/>
              <a:t>Anunciamos, Senhor a vossa morte e proclamamos a vossa ressurreição,</a:t>
            </a:r>
          </a:p>
          <a:p>
            <a:r>
              <a:rPr lang="pt-BR" sz="8800" b="1" i="1" dirty="0"/>
              <a:t>vinde, Senhor Jesus!</a:t>
            </a:r>
          </a:p>
        </p:txBody>
      </p:sp>
    </p:spTree>
    <p:extLst>
      <p:ext uri="{BB962C8B-B14F-4D97-AF65-F5344CB8AC3E}">
        <p14:creationId xmlns:p14="http://schemas.microsoft.com/office/powerpoint/2010/main" val="28963376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383467292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Aceitai, ó Senhor a nossa oferta!</a:t>
            </a:r>
          </a:p>
        </p:txBody>
      </p:sp>
    </p:spTree>
    <p:extLst>
      <p:ext uri="{BB962C8B-B14F-4D97-AF65-F5344CB8AC3E}">
        <p14:creationId xmlns:p14="http://schemas.microsoft.com/office/powerpoint/2010/main" val="355598732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86325616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O Espirito nos una num só corpo!</a:t>
            </a:r>
          </a:p>
        </p:txBody>
      </p:sp>
    </p:spTree>
    <p:extLst>
      <p:ext uri="{BB962C8B-B14F-4D97-AF65-F5344CB8AC3E}">
        <p14:creationId xmlns:p14="http://schemas.microsoft.com/office/powerpoint/2010/main" val="365764789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902671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D7A9D1-B3B4-CD0A-657D-9054544A38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79963796-0403-B95E-F6EF-FDE67D8A0E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Lembrai-vos, ó Pai, da vossa Igreja!</a:t>
            </a:r>
          </a:p>
        </p:txBody>
      </p:sp>
    </p:spTree>
    <p:extLst>
      <p:ext uri="{BB962C8B-B14F-4D97-AF65-F5344CB8AC3E}">
        <p14:creationId xmlns:p14="http://schemas.microsoft.com/office/powerpoint/2010/main" val="91794919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024215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DACE5A-6BEA-CE12-8E36-93030DD42E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6F240D93-2D0D-0388-1D54-759DE9290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Concedei-lhes, ó Senhor, a luz eterna</a:t>
            </a:r>
          </a:p>
        </p:txBody>
      </p:sp>
    </p:spTree>
    <p:extLst>
      <p:ext uri="{BB962C8B-B14F-4D97-AF65-F5344CB8AC3E}">
        <p14:creationId xmlns:p14="http://schemas.microsoft.com/office/powerpoint/2010/main" val="3005926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DE8E49-224F-A416-6C82-D626A94D69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54DCC37-D5B0-6088-2C46-FE6EBB347B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173" y="437322"/>
            <a:ext cx="8873656" cy="6217920"/>
          </a:xfrm>
        </p:spPr>
        <p:txBody>
          <a:bodyPr>
            <a:noAutofit/>
          </a:bodyPr>
          <a:lstStyle/>
          <a:p>
            <a:r>
              <a:rPr lang="pt-BR" b="0" i="0" dirty="0">
                <a:solidFill>
                  <a:srgbClr val="2A2A2A"/>
                </a:solidFill>
                <a:effectLst/>
              </a:rPr>
              <a:t>O mundo e tudo que tem nele é de Deus A Terra e os que aí vivem, todos seus</a:t>
            </a:r>
            <a:br>
              <a:rPr lang="pt-BR" dirty="0"/>
            </a:br>
            <a:r>
              <a:rPr lang="pt-BR" b="0" i="0" dirty="0">
                <a:solidFill>
                  <a:srgbClr val="2A2A2A"/>
                </a:solidFill>
                <a:effectLst/>
              </a:rPr>
              <a:t>Foi Deus que a terra construiu por sobre os mares No fundo do oceano, seus pilares.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41818285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0A5ADF-675D-3580-C2F2-8BB17420D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CA2A6020-0526-2350-B10C-CA6D874E4E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176985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0">
              <a:schemeClr val="bg1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5CAE2A2-6A28-E9CC-27D0-E9C0AB7C7F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6D31008D-62D7-191F-CB1A-091C7113D1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7800" b="1" i="1" dirty="0"/>
              <a:t>Canto de</a:t>
            </a:r>
          </a:p>
          <a:p>
            <a:r>
              <a:rPr lang="pt-BR" sz="7800" b="1" i="1" dirty="0"/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151130785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115747" y="162046"/>
            <a:ext cx="8871499" cy="6578388"/>
          </a:xfrm>
        </p:spPr>
        <p:txBody>
          <a:bodyPr>
            <a:normAutofit/>
          </a:bodyPr>
          <a:lstStyle/>
          <a:p>
            <a:r>
              <a:rPr lang="pt-BR" i="1" dirty="0"/>
              <a:t>Somos todos convidados para a ceia do Cordeiro.</a:t>
            </a:r>
          </a:p>
          <a:p>
            <a:r>
              <a:rPr lang="pt-BR" i="1" dirty="0"/>
              <a:t>Neste mundo imolado, dos viventes é o primeiro! Não sejamos separados do amor que ao mundo veio!</a:t>
            </a:r>
          </a:p>
        </p:txBody>
      </p:sp>
    </p:spTree>
    <p:extLst>
      <p:ext uri="{BB962C8B-B14F-4D97-AF65-F5344CB8AC3E}">
        <p14:creationId xmlns:p14="http://schemas.microsoft.com/office/powerpoint/2010/main" val="10375365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b="1" i="1" dirty="0"/>
              <a:t>Ó Senhor, a tua Páscoa, confirmada no madeiro,</a:t>
            </a:r>
          </a:p>
          <a:p>
            <a:r>
              <a:rPr lang="pt-BR" b="1" i="1" dirty="0"/>
              <a:t>é penhor da Aliança e o fim do cativeiro!</a:t>
            </a:r>
          </a:p>
          <a:p>
            <a:endParaRPr lang="pt-BR" i="1" dirty="0"/>
          </a:p>
        </p:txBody>
      </p:sp>
    </p:spTree>
    <p:extLst>
      <p:ext uri="{BB962C8B-B14F-4D97-AF65-F5344CB8AC3E}">
        <p14:creationId xmlns:p14="http://schemas.microsoft.com/office/powerpoint/2010/main" val="60304976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i="1" dirty="0"/>
              <a:t>Exaltado no calvário, o Senhor abriu caminho,</a:t>
            </a:r>
          </a:p>
          <a:p>
            <a:r>
              <a:rPr lang="pt-BR" i="1" dirty="0"/>
              <a:t>elegendo a santuário o humano peregrino!</a:t>
            </a:r>
          </a:p>
          <a:p>
            <a:r>
              <a:rPr lang="pt-BR" i="1" dirty="0"/>
              <a:t>O seu Reino é contrário a quem nega o pequenino.</a:t>
            </a:r>
          </a:p>
        </p:txBody>
      </p:sp>
    </p:spTree>
    <p:extLst>
      <p:ext uri="{BB962C8B-B14F-4D97-AF65-F5344CB8AC3E}">
        <p14:creationId xmlns:p14="http://schemas.microsoft.com/office/powerpoint/2010/main" val="79444479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b="1" i="1" dirty="0"/>
              <a:t>Ó Senhor, a tua Páscoa, confirmada no madeiro,</a:t>
            </a:r>
          </a:p>
          <a:p>
            <a:r>
              <a:rPr lang="pt-BR" sz="6600" b="1" i="1" dirty="0"/>
              <a:t>é penhor da Aliança e o fim do cativeiro!</a:t>
            </a:r>
          </a:p>
          <a:p>
            <a:endParaRPr lang="pt-BR" sz="6600" i="1" dirty="0"/>
          </a:p>
        </p:txBody>
      </p:sp>
    </p:spTree>
    <p:extLst>
      <p:ext uri="{BB962C8B-B14F-4D97-AF65-F5344CB8AC3E}">
        <p14:creationId xmlns:p14="http://schemas.microsoft.com/office/powerpoint/2010/main" val="71254654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fontScale="77500" lnSpcReduction="20000"/>
          </a:bodyPr>
          <a:lstStyle/>
          <a:p>
            <a:r>
              <a:rPr lang="pt-BR" sz="8000" i="1" dirty="0"/>
              <a:t>O Senhor a cada dia vem abrir-nos os ouvidos</a:t>
            </a:r>
          </a:p>
          <a:p>
            <a:r>
              <a:rPr lang="pt-BR" sz="8000" i="1" dirty="0"/>
              <a:t>Com a palavra que nos guia e dá força ao abatido:</a:t>
            </a:r>
          </a:p>
          <a:p>
            <a:r>
              <a:rPr lang="pt-BR" sz="8000" i="1" dirty="0"/>
              <a:t>é convite de ousadia frente à morte e ao perigo.</a:t>
            </a:r>
          </a:p>
        </p:txBody>
      </p:sp>
    </p:spTree>
    <p:extLst>
      <p:ext uri="{BB962C8B-B14F-4D97-AF65-F5344CB8AC3E}">
        <p14:creationId xmlns:p14="http://schemas.microsoft.com/office/powerpoint/2010/main" val="212425318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b="1" i="1" dirty="0"/>
              <a:t>Ó Senhor, a tua Páscoa, confirmada no madeiro,</a:t>
            </a:r>
          </a:p>
          <a:p>
            <a:r>
              <a:rPr lang="pt-BR" b="1" i="1" dirty="0"/>
              <a:t>é penhor da Aliança e o fim do cativeiro!</a:t>
            </a:r>
          </a:p>
          <a:p>
            <a:endParaRPr lang="pt-BR" i="1" dirty="0"/>
          </a:p>
        </p:txBody>
      </p:sp>
    </p:spTree>
    <p:extLst>
      <p:ext uri="{BB962C8B-B14F-4D97-AF65-F5344CB8AC3E}">
        <p14:creationId xmlns:p14="http://schemas.microsoft.com/office/powerpoint/2010/main" val="29803827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124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43F216-1D85-DCF6-60FB-8468FF721D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6EF2AFA-6C44-4EA0-4F35-6462CD3E2A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437322"/>
            <a:ext cx="8512935" cy="6118023"/>
          </a:xfrm>
        </p:spPr>
        <p:txBody>
          <a:bodyPr>
            <a:noAutofit/>
          </a:bodyPr>
          <a:lstStyle/>
          <a:p>
            <a:r>
              <a:rPr lang="pt-BR" sz="5000" b="1" i="0" dirty="0">
                <a:solidFill>
                  <a:srgbClr val="2A2A2A"/>
                </a:solidFill>
                <a:effectLst/>
              </a:rPr>
              <a:t>Os filhos dos hebreus com ramos de palmeira Correram ao encontro de Jesus, nosso Senhor Cantando e gritando: Hosana, ó Salvador</a:t>
            </a:r>
            <a:br>
              <a:rPr lang="pt-BR" sz="5000" b="1" dirty="0"/>
            </a:br>
            <a:r>
              <a:rPr lang="pt-BR" sz="5000" b="1" i="0" dirty="0">
                <a:solidFill>
                  <a:srgbClr val="2A2A2A"/>
                </a:solidFill>
                <a:effectLst/>
              </a:rPr>
              <a:t>Cantando e gritando: Hosana, ó Salvador.</a:t>
            </a:r>
            <a:endParaRPr lang="pt-BR" sz="5000" b="1" dirty="0"/>
          </a:p>
        </p:txBody>
      </p:sp>
    </p:spTree>
    <p:extLst>
      <p:ext uri="{BB962C8B-B14F-4D97-AF65-F5344CB8AC3E}">
        <p14:creationId xmlns:p14="http://schemas.microsoft.com/office/powerpoint/2010/main" val="3846705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7868CA-6060-6B84-D100-D51B2D3359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6266910-FD00-17B2-2539-7128C01014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437322"/>
            <a:ext cx="8569826" cy="6241774"/>
          </a:xfrm>
        </p:spPr>
        <p:txBody>
          <a:bodyPr>
            <a:noAutofit/>
          </a:bodyPr>
          <a:lstStyle/>
          <a:p>
            <a:r>
              <a:rPr lang="pt-BR" b="0" i="0" dirty="0">
                <a:solidFill>
                  <a:srgbClr val="2A2A2A"/>
                </a:solidFill>
                <a:effectLst/>
              </a:rPr>
              <a:t>Quem vai morar no templo de Sua cidade? Quem pensa e vive longe das vaidades Pois Deus, o Salvador, o abençoará</a:t>
            </a:r>
            <a:br>
              <a:rPr lang="pt-BR" dirty="0"/>
            </a:br>
            <a:r>
              <a:rPr lang="pt-BR" b="0" i="0" dirty="0">
                <a:solidFill>
                  <a:srgbClr val="2A2A2A"/>
                </a:solidFill>
                <a:effectLst/>
              </a:rPr>
              <a:t>No julgamento o defenderá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2654587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8CB22D-22D6-198A-610A-EC90F7A122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B66468-5E68-AF7B-8745-239B3A98E7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437322"/>
            <a:ext cx="8512935" cy="6118023"/>
          </a:xfrm>
        </p:spPr>
        <p:txBody>
          <a:bodyPr>
            <a:noAutofit/>
          </a:bodyPr>
          <a:lstStyle/>
          <a:p>
            <a:r>
              <a:rPr lang="pt-BR" sz="5000" b="1" i="0" dirty="0">
                <a:solidFill>
                  <a:srgbClr val="2A2A2A"/>
                </a:solidFill>
                <a:effectLst/>
              </a:rPr>
              <a:t>Os filhos dos hebreus com ramos de palmeira Correram ao encontro de Jesus, nosso Senhor Cantando e gritando: Hosana, ó Salvador</a:t>
            </a:r>
            <a:br>
              <a:rPr lang="pt-BR" sz="5000" b="1" dirty="0"/>
            </a:br>
            <a:r>
              <a:rPr lang="pt-BR" sz="5000" b="1" i="0" dirty="0">
                <a:solidFill>
                  <a:srgbClr val="2A2A2A"/>
                </a:solidFill>
                <a:effectLst/>
              </a:rPr>
              <a:t>Cantando e gritando: Hosana, ó Salvador.</a:t>
            </a:r>
            <a:endParaRPr lang="pt-BR" sz="5000" b="1" dirty="0"/>
          </a:p>
        </p:txBody>
      </p:sp>
    </p:spTree>
    <p:extLst>
      <p:ext uri="{BB962C8B-B14F-4D97-AF65-F5344CB8AC3E}">
        <p14:creationId xmlns:p14="http://schemas.microsoft.com/office/powerpoint/2010/main" val="4402213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3_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2311</TotalTime>
  <Words>1013</Words>
  <Application>Microsoft Office PowerPoint</Application>
  <PresentationFormat>Apresentação na tela (4:3)</PresentationFormat>
  <Paragraphs>97</Paragraphs>
  <Slides>68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68</vt:i4>
      </vt:variant>
    </vt:vector>
  </HeadingPairs>
  <TitlesOfParts>
    <vt:vector size="75" baseType="lpstr">
      <vt:lpstr>Arial</vt:lpstr>
      <vt:lpstr>Calibri</vt:lpstr>
      <vt:lpstr>Calibri Light</vt:lpstr>
      <vt:lpstr>Times New Roman</vt:lpstr>
      <vt:lpstr>Tema do Office</vt:lpstr>
      <vt:lpstr>1_Tema do Office</vt:lpstr>
      <vt:lpstr>3_Tema do Office</vt:lpstr>
      <vt:lpstr>Domingo de Ramos  da Paixão do Senhor 29/03/2026</vt:lpstr>
      <vt:lpstr>Antifona</vt:lpstr>
      <vt:lpstr>Apresentação do PowerPoint</vt:lpstr>
      <vt:lpstr>Apresentação do PowerPoint</vt:lpstr>
      <vt:lpstr>Canto para a Procissão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Preparação das Oferendas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Clara Passos</dc:creator>
  <cp:lastModifiedBy>Edilene</cp:lastModifiedBy>
  <cp:revision>141</cp:revision>
  <dcterms:created xsi:type="dcterms:W3CDTF">2021-02-27T18:57:26Z</dcterms:created>
  <dcterms:modified xsi:type="dcterms:W3CDTF">2026-02-09T22:51:20Z</dcterms:modified>
</cp:coreProperties>
</file>