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  <p:sldMasterId id="2147483776" r:id="rId5"/>
    <p:sldMasterId id="2147483789" r:id="rId6"/>
  </p:sldMasterIdLst>
  <p:sldIdLst>
    <p:sldId id="258" r:id="rId7"/>
    <p:sldId id="514" r:id="rId8"/>
    <p:sldId id="260" r:id="rId9"/>
    <p:sldId id="265" r:id="rId10"/>
    <p:sldId id="494" r:id="rId11"/>
    <p:sldId id="515" r:id="rId12"/>
    <p:sldId id="517" r:id="rId13"/>
    <p:sldId id="520" r:id="rId14"/>
    <p:sldId id="521" r:id="rId15"/>
    <p:sldId id="557" r:id="rId16"/>
    <p:sldId id="271" r:id="rId17"/>
    <p:sldId id="460" r:id="rId18"/>
    <p:sldId id="559" r:id="rId19"/>
    <p:sldId id="560" r:id="rId20"/>
    <p:sldId id="567" r:id="rId21"/>
    <p:sldId id="568" r:id="rId22"/>
    <p:sldId id="558" r:id="rId23"/>
    <p:sldId id="561" r:id="rId24"/>
    <p:sldId id="563" r:id="rId25"/>
    <p:sldId id="565" r:id="rId26"/>
    <p:sldId id="564" r:id="rId27"/>
    <p:sldId id="566" r:id="rId28"/>
    <p:sldId id="406" r:id="rId29"/>
    <p:sldId id="569" r:id="rId30"/>
    <p:sldId id="413" r:id="rId31"/>
    <p:sldId id="572" r:id="rId32"/>
    <p:sldId id="573" r:id="rId33"/>
    <p:sldId id="574" r:id="rId34"/>
    <p:sldId id="575" r:id="rId35"/>
    <p:sldId id="580" r:id="rId36"/>
    <p:sldId id="579" r:id="rId37"/>
    <p:sldId id="578" r:id="rId38"/>
    <p:sldId id="577" r:id="rId39"/>
    <p:sldId id="576" r:id="rId40"/>
    <p:sldId id="581" r:id="rId41"/>
    <p:sldId id="582" r:id="rId42"/>
    <p:sldId id="571" r:id="rId43"/>
    <p:sldId id="330" r:id="rId44"/>
    <p:sldId id="332" r:id="rId45"/>
    <p:sldId id="471" r:id="rId46"/>
    <p:sldId id="470" r:id="rId47"/>
    <p:sldId id="603" r:id="rId48"/>
    <p:sldId id="604" r:id="rId49"/>
    <p:sldId id="583" r:id="rId50"/>
    <p:sldId id="584" r:id="rId51"/>
    <p:sldId id="585" r:id="rId52"/>
    <p:sldId id="389" r:id="rId53"/>
    <p:sldId id="339" r:id="rId54"/>
    <p:sldId id="512" r:id="rId55"/>
    <p:sldId id="531" r:id="rId56"/>
    <p:sldId id="524" r:id="rId57"/>
    <p:sldId id="530" r:id="rId58"/>
    <p:sldId id="529" r:id="rId59"/>
    <p:sldId id="528" r:id="rId60"/>
    <p:sldId id="527" r:id="rId61"/>
    <p:sldId id="526" r:id="rId62"/>
    <p:sldId id="525" r:id="rId63"/>
    <p:sldId id="532" r:id="rId64"/>
    <p:sldId id="536" r:id="rId65"/>
    <p:sldId id="535" r:id="rId66"/>
    <p:sldId id="534" r:id="rId67"/>
    <p:sldId id="533" r:id="rId68"/>
    <p:sldId id="538" r:id="rId69"/>
    <p:sldId id="537" r:id="rId70"/>
    <p:sldId id="539" r:id="rId71"/>
    <p:sldId id="543" r:id="rId72"/>
    <p:sldId id="542" r:id="rId73"/>
    <p:sldId id="541" r:id="rId74"/>
    <p:sldId id="540" r:id="rId75"/>
    <p:sldId id="477" r:id="rId76"/>
    <p:sldId id="589" r:id="rId77"/>
    <p:sldId id="590" r:id="rId78"/>
    <p:sldId id="591" r:id="rId79"/>
    <p:sldId id="595" r:id="rId80"/>
    <p:sldId id="596" r:id="rId81"/>
    <p:sldId id="594" r:id="rId82"/>
    <p:sldId id="593" r:id="rId83"/>
    <p:sldId id="592" r:id="rId84"/>
    <p:sldId id="597" r:id="rId85"/>
    <p:sldId id="602" r:id="rId8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84" Type="http://schemas.openxmlformats.org/officeDocument/2006/relationships/slide" Target="slides/slide78.xml"/><Relationship Id="rId89" Type="http://schemas.openxmlformats.org/officeDocument/2006/relationships/theme" Target="theme/theme1.xml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74" Type="http://schemas.openxmlformats.org/officeDocument/2006/relationships/slide" Target="slides/slide68.xml"/><Relationship Id="rId79" Type="http://schemas.openxmlformats.org/officeDocument/2006/relationships/slide" Target="slides/slide73.xml"/><Relationship Id="rId5" Type="http://schemas.openxmlformats.org/officeDocument/2006/relationships/slideMaster" Target="slideMasters/slideMaster5.xml"/><Relationship Id="rId90" Type="http://schemas.openxmlformats.org/officeDocument/2006/relationships/tableStyles" Target="tableStyles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77" Type="http://schemas.openxmlformats.org/officeDocument/2006/relationships/slide" Target="slides/slide7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80" Type="http://schemas.openxmlformats.org/officeDocument/2006/relationships/slide" Target="slides/slide74.xml"/><Relationship Id="rId85" Type="http://schemas.openxmlformats.org/officeDocument/2006/relationships/slide" Target="slides/slide79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83" Type="http://schemas.openxmlformats.org/officeDocument/2006/relationships/slide" Target="slides/slide77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81" Type="http://schemas.openxmlformats.org/officeDocument/2006/relationships/slide" Target="slides/slide75.xml"/><Relationship Id="rId86" Type="http://schemas.openxmlformats.org/officeDocument/2006/relationships/slide" Target="slides/slide8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presProps" Target="presProps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9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35975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50120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708811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318055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08692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38067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185187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047919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067537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75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67829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29643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619D21-BE42-B240-67BF-816CB9163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AF927F-193F-F70F-3340-7C7F5F765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7981CE-C2DB-6064-406C-18D7DD4D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F4FFCD-A289-1277-2033-EDF3F22F2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2C8D8F-93D6-6E11-D340-E6257B3A2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87619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8C92F3-7949-C640-9930-6CA30FE10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424F8DD-5F8D-66B1-9DC8-F96063E05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525344-D862-B125-498D-D2B9983A9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8D016C-9460-924A-4E14-63B4CB01D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676422-EE5E-6479-F9BB-B4D1E631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833178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C66FF-A7DB-5CFC-E82F-C00D7BEED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CBB39C-0C91-E1E1-663A-908F70D8A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0A55EC-8389-880A-BC18-4140E4803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F8B267-4EAC-1DD0-7274-B85E3764A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C02BCF-6B9F-0DAB-9D99-8B124F31E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870731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5A61D7-1C0A-EE9B-D47F-1F6FE9F57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3FD2AA3-96E7-A47F-1EA2-9E75DB3A36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8BB2036-163F-654B-0063-71AEE000C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0DA869-CE34-B5B1-5498-F5D1014A1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266E3F-EBF8-2C05-95D7-5AB4F5506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2CC6183-5CCE-3BC1-E548-46196394D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413048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0610F-DB69-DEE8-D50D-1CCAFB520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FDBD932-99EF-64E8-E158-D8C4C4074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6E9C46A-A37E-892A-3B7F-7001F2A9B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4F7D1C2-D72C-B86F-669A-B64DCB826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0265E11-07FC-0FA9-3C25-F79CC70546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CAEA2EC-B38F-40C2-B922-32586BE17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165DE0A-CE05-2902-94CF-A41961009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348E353-B6E6-A28F-CBD9-E41ABE766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128880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356510-A4F3-A290-DDA5-1A4A5BAAF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A11FB43-1CA2-2C22-4FE2-48326BB97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0B99CC4-973B-5042-3E35-C2F776E1A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FC3BC12-3C6D-B3C1-520B-38122EB1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28390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2EEFA7C-B445-FA2B-B232-C9B890775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EF4E9F-651F-820A-3EF3-C20DC35EA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06F25F-0090-9F55-969A-CEB9B979C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440932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22830F-A622-1FA4-2BF6-4BB37F7A3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3CA181-3820-6610-9198-91E16ECC1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9C27401-3E7E-D236-3A4C-B5C71E357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08DE8F1-1F5F-FD0A-2F0F-76E59FFFA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00B350-1B14-126E-183D-AE3434867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E900AB3-8554-57C0-02B2-C5DC51ABB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029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6687D-784B-AF91-F0ED-58248AE9C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0025FE2-8C9F-DECB-8592-06A1920C6E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CADE016-9F0B-1CD6-9EB5-BBD195860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A8B39DD-57F4-DE5E-3CFA-7F51D9D36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CAF60CF-E5DD-20AA-CDC4-ABB413C8F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DAC6D63-CCE5-04DE-8492-A4AA8DE5C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752503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97DAA-0782-41F7-7A29-AF8C5A73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DF4CCB-FF2B-A227-1056-532F58D9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E5892D-6E3F-AB19-18DA-D3D3C09C9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0C4241-D494-9ECE-B9B7-340197D5F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B600B2-BDCF-9D47-A101-51630999D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331625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797235-254E-C37D-684C-44046CCD02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0220039-F1BC-46C7-A377-93E2AE12B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5109C5-3683-CCE3-9684-1EACFE61C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4F6E52-B4CF-9F02-E751-B89DD763D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91C1CF-4968-540C-AC77-AEEA37D84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600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49579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7850854-AC53-0A9F-1AE1-D80C5EC9E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46B59FD-3782-F1E7-3634-4C2F616E7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5A382C-8F75-BBD3-9B61-765FE7C25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D28A09-D2B4-8A18-D28D-71D210AC12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5ABF14-D67A-82A6-B7ED-51B4FA55F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221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7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Domingo da Pascoa</a:t>
            </a:r>
            <a:br>
              <a:rPr lang="pt-BR" sz="7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Ressurreição</a:t>
            </a:r>
            <a:br>
              <a:rPr lang="pt-BR" sz="7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Senhor</a:t>
            </a:r>
            <a:br>
              <a:rPr lang="pt-BR" sz="7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20/04/2025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2F315-78BF-5A1A-49FE-34DB6A783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6CC2D9-8C32-B19F-1929-4AE5BBC87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0" i="1" dirty="0">
                <a:effectLst/>
              </a:rPr>
              <a:t>No coração de todo nós renasce A esperança de um novo tempo</a:t>
            </a:r>
            <a:br>
              <a:rPr lang="pt-BR" i="1" dirty="0"/>
            </a:br>
            <a:r>
              <a:rPr lang="pt-BR" b="0" i="1" dirty="0">
                <a:effectLst/>
              </a:rPr>
              <a:t>Nós fomos salvos para sempre!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790765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br>
              <a:rPr lang="pt-BR" sz="6600" b="1" i="1" dirty="0"/>
            </a:br>
            <a:r>
              <a:rPr lang="pt-BR" sz="6600" b="1" i="1" dirty="0"/>
              <a:t>Canto de</a:t>
            </a:r>
          </a:p>
          <a:p>
            <a:r>
              <a:rPr lang="pt-BR" sz="6600" b="1" i="1" dirty="0"/>
              <a:t> Aspersão</a:t>
            </a:r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9D38A42-55B3-F471-9366-0F8468751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i="1" dirty="0"/>
              <a:t>Banhados em Cristo, somos uma nova criatura.</a:t>
            </a:r>
          </a:p>
          <a:p>
            <a:r>
              <a:rPr lang="pt-BR" b="1" i="1" dirty="0"/>
              <a:t>As coisas antigas já se passaram, somos nascidos de novo.</a:t>
            </a:r>
          </a:p>
          <a:p>
            <a:r>
              <a:rPr lang="pt-BR" b="1" i="1" dirty="0"/>
              <a:t>Aleluia,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851230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63DA9-DA56-B273-A6F5-8A959E49D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B4F2C38-9D09-C2B8-8228-F5BB3756B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8015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F6B74-6741-CA16-BD8B-963831A5F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A8C0585A-FD46-B3B5-67CD-8B068C557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 Responsorial-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</a:t>
            </a: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117 (118)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0D2BDE3-E48F-1374-F8D6-B4BA5C569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929" y="1518557"/>
            <a:ext cx="8621485" cy="46584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é o dia que o Senhor fez para nós: Alegremos e nele exultemos</a:t>
            </a:r>
          </a:p>
        </p:txBody>
      </p:sp>
    </p:spTree>
    <p:extLst>
      <p:ext uri="{BB962C8B-B14F-4D97-AF65-F5344CB8AC3E}">
        <p14:creationId xmlns:p14="http://schemas.microsoft.com/office/powerpoint/2010/main" val="1264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FE218-5FC6-6331-D5E1-9E577952A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85D709-23A5-AFB2-1301-9E386D4E8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5400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3A344-FADA-8069-4B29-072C9F782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E4A0DC-453B-27A6-8BB8-FED61D694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4" y="282102"/>
            <a:ext cx="8628434" cy="6186792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br>
              <a:rPr lang="pt-BR" sz="7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0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Sequência</a:t>
            </a:r>
          </a:p>
          <a:p>
            <a:pPr marL="0" indent="0" algn="ctr">
              <a:buNone/>
            </a:pPr>
            <a:r>
              <a:rPr lang="pt-BR" sz="10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Pascal</a:t>
            </a:r>
            <a:br>
              <a:rPr lang="pt-BR" sz="7500" b="1" i="1" dirty="0"/>
            </a:br>
            <a:endParaRPr lang="pt-BR" sz="7500" b="1" i="1" dirty="0"/>
          </a:p>
        </p:txBody>
      </p:sp>
    </p:spTree>
    <p:extLst>
      <p:ext uri="{BB962C8B-B14F-4D97-AF65-F5344CB8AC3E}">
        <p14:creationId xmlns:p14="http://schemas.microsoft.com/office/powerpoint/2010/main" val="859968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E0020-0423-7D96-9DE8-A9B72162B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FB83EB-D1CC-F018-4164-2513D6203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i="1" dirty="0"/>
              <a:t>Cantai, cristãos, afinal:</a:t>
            </a:r>
          </a:p>
          <a:p>
            <a:r>
              <a:rPr lang="pt-BR" i="1" dirty="0"/>
              <a:t>"Salve, ó vítima pascal!"</a:t>
            </a:r>
          </a:p>
          <a:p>
            <a:r>
              <a:rPr lang="pt-BR" i="1" dirty="0"/>
              <a:t>Cordeiro inocente, o Cristo Abriu-nos do Pai o aprisco.</a:t>
            </a:r>
          </a:p>
        </p:txBody>
      </p:sp>
    </p:spTree>
    <p:extLst>
      <p:ext uri="{BB962C8B-B14F-4D97-AF65-F5344CB8AC3E}">
        <p14:creationId xmlns:p14="http://schemas.microsoft.com/office/powerpoint/2010/main" val="42918130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3DD65-1552-17A3-AFF3-B50D1A60B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B85BC2-E5BF-3BCB-FB25-EE9772D35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1" y="326571"/>
            <a:ext cx="8801100" cy="6244046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Por toda ovelha imolado.</a:t>
            </a:r>
          </a:p>
          <a:p>
            <a:r>
              <a:rPr lang="pt-BR" b="1" i="1" dirty="0"/>
              <a:t>Do mundo lava o pecado. Duelam forte e mais forte:</a:t>
            </a:r>
          </a:p>
          <a:p>
            <a:r>
              <a:rPr lang="pt-BR" b="1" i="1" dirty="0"/>
              <a:t>É a vida que vence a morte.</a:t>
            </a:r>
          </a:p>
        </p:txBody>
      </p:sp>
    </p:spTree>
    <p:extLst>
      <p:ext uri="{BB962C8B-B14F-4D97-AF65-F5344CB8AC3E}">
        <p14:creationId xmlns:p14="http://schemas.microsoft.com/office/powerpoint/2010/main" val="111515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39943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5273" y="1147665"/>
            <a:ext cx="8808098" cy="5345209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Ressuscitou de verdade, aleluia, aleluia,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 Jesus ressuscitou,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90F91-5B74-F456-EDD6-8B09A06D6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C8A478-5098-67DE-C0E4-F66301ED1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i="1" dirty="0"/>
              <a:t>O Rei da vida, cativo,</a:t>
            </a:r>
          </a:p>
          <a:p>
            <a:r>
              <a:rPr lang="pt-BR" i="1" dirty="0"/>
              <a:t>Foi morto, mas reina vivo! Responde, pois, ó Maria: No caminho o que havia?</a:t>
            </a:r>
          </a:p>
        </p:txBody>
      </p:sp>
    </p:spTree>
    <p:extLst>
      <p:ext uri="{BB962C8B-B14F-4D97-AF65-F5344CB8AC3E}">
        <p14:creationId xmlns:p14="http://schemas.microsoft.com/office/powerpoint/2010/main" val="3951214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2CF8A-F2D8-3179-0750-1F27E2DB3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88567B-3829-F500-16E1-3FD299986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"Vi Cristo Ressuscitado,</a:t>
            </a:r>
          </a:p>
          <a:p>
            <a:r>
              <a:rPr lang="pt-BR" b="1" i="1" dirty="0"/>
              <a:t>O túmulo abandonado,</a:t>
            </a:r>
          </a:p>
          <a:p>
            <a:r>
              <a:rPr lang="pt-BR" b="1" i="1" dirty="0"/>
              <a:t>Os anjos da cor do sol,</a:t>
            </a:r>
          </a:p>
          <a:p>
            <a:r>
              <a:rPr lang="pt-BR" b="1" i="1" dirty="0"/>
              <a:t>Dobrado no chão o lençol.</a:t>
            </a:r>
          </a:p>
        </p:txBody>
      </p:sp>
    </p:spTree>
    <p:extLst>
      <p:ext uri="{BB962C8B-B14F-4D97-AF65-F5344CB8AC3E}">
        <p14:creationId xmlns:p14="http://schemas.microsoft.com/office/powerpoint/2010/main" val="3469343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5EAFB-4AD7-F83B-B43E-6D5C3A7B7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EC9E0D-A529-6B4A-BCFB-0B25F2FDA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O Cristo que leva aos céus, Caminha à frente dos seus!"</a:t>
            </a:r>
          </a:p>
          <a:p>
            <a:r>
              <a:rPr lang="pt-BR" b="1" i="1" dirty="0"/>
              <a:t>Ressuscitou, de verdade!</a:t>
            </a:r>
          </a:p>
          <a:p>
            <a:r>
              <a:rPr lang="pt-BR" b="1" i="1" dirty="0"/>
              <a:t>Ó Cristo Rei, piedade!</a:t>
            </a:r>
          </a:p>
        </p:txBody>
      </p:sp>
    </p:spTree>
    <p:extLst>
      <p:ext uri="{BB962C8B-B14F-4D97-AF65-F5344CB8AC3E}">
        <p14:creationId xmlns:p14="http://schemas.microsoft.com/office/powerpoint/2010/main" val="3864021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006928-E1E9-4B31-FA7D-B2065E189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67488-548B-BCD4-7865-FCC27ED45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0A6F1-1312-E423-5C8C-A64733651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82737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Aclamação ao Evangelho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A92B89-4E38-E38F-A9AE-1BB1AA12A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393" y="1147864"/>
            <a:ext cx="8458200" cy="543255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4300" b="1" i="1" dirty="0"/>
          </a:p>
          <a:p>
            <a:pPr marL="0" indent="0" algn="ctr">
              <a:buNone/>
            </a:pPr>
            <a:endParaRPr lang="pt-BR" sz="5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Aleluia, aleluia, aleluia!</a:t>
            </a:r>
          </a:p>
          <a:p>
            <a:pPr marL="0" indent="0" algn="ctr">
              <a:buNone/>
            </a:pPr>
            <a:r>
              <a:rPr lang="pt-BR" sz="5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nosso cordeiro pascal, Jesus Cristo, já foi imolado.</a:t>
            </a:r>
          </a:p>
          <a:p>
            <a:pPr marL="0" indent="0" algn="ctr">
              <a:buNone/>
            </a:pPr>
            <a:r>
              <a:rPr lang="pt-BR" sz="5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Celebremos, assim, esta festa, na sinceridade e verdade.</a:t>
            </a:r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68229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971550"/>
            <a:ext cx="7992836" cy="545537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500" b="1" i="1" dirty="0"/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EF38D-F71F-3620-5B59-D47EE9D28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85A162-F3BB-BD94-3753-F13701B4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01525"/>
          </a:xfrm>
        </p:spPr>
        <p:txBody>
          <a:bodyPr>
            <a:normAutofit fontScale="90000"/>
          </a:bodyPr>
          <a:lstStyle/>
          <a:p>
            <a:pPr algn="ctr"/>
            <a:br>
              <a:rPr lang="pt-BR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Credo </a:t>
            </a:r>
            <a:r>
              <a:rPr lang="pt-BR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Niceno</a:t>
            </a:r>
            <a:r>
              <a:rPr lang="pt-BR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-Constantinopolitano</a:t>
            </a:r>
            <a:br>
              <a:rPr lang="pt-BR" b="1" i="0" dirty="0">
                <a:solidFill>
                  <a:srgbClr val="4A87EE"/>
                </a:solidFill>
                <a:effectLst/>
                <a:latin typeface="Arial" panose="020B0604020202020204" pitchFamily="34" charset="0"/>
              </a:rPr>
            </a:br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8FC8597-91C4-464B-4BC8-63918FCAA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27" y="1262743"/>
            <a:ext cx="8403770" cy="497259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Deus, Pai Todo-Poderoso, criador do céu e da terra, de todas as coisas visíveis e invisíveis. </a:t>
            </a:r>
            <a:endParaRPr lang="pt-BR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936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98083-81D6-4878-F154-1FFFAC2AD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8446C4-65F2-49D8-4585-9D637C49A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444137"/>
            <a:ext cx="7992836" cy="598278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Senhor, Jesus Cristo, Filho Unigênito de Deus, nascido do Pai antes de todos os séculos: 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8953062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AEC1E9-A370-826A-99EE-05E50CC6B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Deus de Deus, luz da luz, Deus verdadeiro de Deus verdadeiro, gerado, não criado, consubstancial ao Pai.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8765499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B3B42-FF47-872B-DE2B-BC47FCA66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840940-B0E1-E501-CA01-257E807E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Por ele todas as coisas foram feitas. E por nós, homens, e para nossa salvação, desceu dos céus: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25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(aqui todos se ajoelhem)</a:t>
            </a:r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6411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28A93-4E76-F052-36DD-04E7CCB14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530EBF2-54B8-3FFB-F4BB-6A1164014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se encarnou pelo Espírito Santo, no seio da Virgem Maria, e se fez homem.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(aqui todos se levantem)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806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19196-368F-B515-F7EE-E5471BABD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B317AED-B7D6-C4BA-9107-C348592B7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1" y="360608"/>
            <a:ext cx="8729300" cy="6194737"/>
          </a:xfrm>
        </p:spPr>
        <p:txBody>
          <a:bodyPr>
            <a:no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Também por nós foi crucificado sob Pôncio Pilatos; padeceu e foi sepultado.  Ressuscitou ao terceiro dia, conforme as Escrituras,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3804696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F9B7C-246E-CDD9-1A87-B9451FEED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C46D384-D3A1-C981-DA19-62BE07CC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subiu aos céus, onde está sentado à direita do Pai. E de novo há de vir, em sua glória, para julgar os vivos e os mortos;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11900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A1F2F-B4F0-A05A-88DA-545A42F45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ADB319E-F05F-858C-901C-03A68D004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ea typeface="Calibri" panose="020F0502020204030204" pitchFamily="34" charset="0"/>
              </a:rPr>
              <a:t>e o seu reino não terá fim.  Creio no Espírito Santo, Senhor que dá a vida, e procede do Pai e do Filho; e com o Pai e o Filho é adorado e glorificado: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4464302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47146-DDFE-2470-8BB6-6831551AB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B811E5A-2234-2755-3B70-5ECFC89B7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 que falou pelos profetas. Creio na Igreja, una, santa, católica e apostólica. Professo um só batismo para remissão dos pecados.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5983568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73FA9-B486-B99E-3970-D4EA747B8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CE6819F-0F4C-6DC8-9973-CD0B089ED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ea typeface="Calibri" panose="020F0502020204030204" pitchFamily="34" charset="0"/>
              </a:rPr>
              <a:t>E espero a ressurreição dos mortos  e a vida do mundo que há de vir.</a:t>
            </a:r>
          </a:p>
          <a:p>
            <a:r>
              <a:rPr lang="pt-BR" b="1" dirty="0">
                <a:effectLst/>
                <a:ea typeface="Calibri" panose="020F0502020204030204" pitchFamily="34" charset="0"/>
              </a:rPr>
              <a:t>  Amém.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77177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6906B-B2FD-5D2B-FFCF-C1FE8DB65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A2E0CF4-9F04-20F7-6F55-5750F967C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7452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8E1BA-2433-582D-0BC6-9B93ADE76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41CD8-C376-B56F-4CD3-88E0562C1C3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620663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03B2C5-69BE-6C78-B952-20EED7CCE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792" y="1194320"/>
            <a:ext cx="8709454" cy="547644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200" b="1" i="1" dirty="0"/>
              <a:t>O Pai, que ressuscitastes vosso Filho, escutai a nossa prece!</a:t>
            </a:r>
          </a:p>
        </p:txBody>
      </p:sp>
    </p:spTree>
    <p:extLst>
      <p:ext uri="{BB962C8B-B14F-4D97-AF65-F5344CB8AC3E}">
        <p14:creationId xmlns:p14="http://schemas.microsoft.com/office/powerpoint/2010/main" val="32101605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r>
              <a:rPr lang="pt-BR" dirty="0"/>
              <a:t>Bendito sejas, ó Rei da glória! Ressuscitado, Senhor da Igreja!</a:t>
            </a:r>
          </a:p>
          <a:p>
            <a:r>
              <a:rPr lang="pt-BR" dirty="0"/>
              <a:t>Aqui trazemos as nossas ofertas!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554480"/>
            <a:ext cx="8512935" cy="5000865"/>
          </a:xfrm>
        </p:spPr>
        <p:txBody>
          <a:bodyPr>
            <a:normAutofit/>
          </a:bodyPr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Vidas se encontram no altar de Deus, gente se doa, dom que se imola. Aqui trazemos as nossas ofertas!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614F5-ACCC-53B9-280F-5250709E6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D0A0C5-68DD-A451-E733-133051A9A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87874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616A5-2595-3417-43FF-FAA2C2F75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E088E2-C79C-B5A3-FFE4-E2F20CD2B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Maior motivo de oferenda, pois o Senhor ressuscitou para que todos tivessem vida.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4312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E0ABD-DF74-6A0F-5E68-8A685FA00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B08F4B-F763-7174-C28C-EB5F04889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29986426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B0CE7-ABB9-8137-7BF5-110C5C136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371594-7AD5-EC30-029A-BF3962AF1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Irmãos na terra, irmãos no céu, juntos cantemos glória ao Senhor. Aqui trazemos as nossas ofertas!</a:t>
            </a:r>
          </a:p>
        </p:txBody>
      </p:sp>
    </p:spTree>
    <p:extLst>
      <p:ext uri="{BB962C8B-B14F-4D97-AF65-F5344CB8AC3E}">
        <p14:creationId xmlns:p14="http://schemas.microsoft.com/office/powerpoint/2010/main" val="25840867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16329-2798-7673-09A9-73756F9C8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2BC489-802C-A1F6-EAB3-9BE6574F5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2068482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337" y="352696"/>
            <a:ext cx="8804366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>
                <a:effectLst/>
              </a:rPr>
              <a:t>Cristo venceu, aleluia!</a:t>
            </a:r>
            <a:br>
              <a:rPr lang="pt-BR" sz="6600" b="1" i="1" dirty="0"/>
            </a:br>
            <a:r>
              <a:rPr lang="pt-BR" sz="6600" b="1" i="1" dirty="0">
                <a:effectLst/>
              </a:rPr>
              <a:t>Ressuscitou, aleluia!</a:t>
            </a:r>
            <a:br>
              <a:rPr lang="pt-BR" sz="6600" b="1" i="1" dirty="0"/>
            </a:br>
            <a:r>
              <a:rPr lang="pt-BR" sz="6600" b="1" i="1" dirty="0">
                <a:effectLst/>
              </a:rPr>
              <a:t>O Pai lhe deu glória e poder Eis nosso canto, aleluia!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Abençoai, nossa oferenda ó Senhor!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8800" b="1" i="1" dirty="0"/>
              <a:t>Lembrai-vos, ó Pai dos vossos Filhos!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Em comunhão com vossos Santos vos louvamos!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Espirito Santo!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90" y="147234"/>
            <a:ext cx="8989017" cy="6436445"/>
          </a:xfrm>
        </p:spPr>
        <p:txBody>
          <a:bodyPr anchor="ctr">
            <a:noAutofit/>
          </a:bodyPr>
          <a:lstStyle/>
          <a:p>
            <a:r>
              <a:rPr lang="pt-BR" b="0" i="1" dirty="0">
                <a:effectLst/>
              </a:rPr>
              <a:t>Este é o dia em que o amor venceu Brilhante luz iluminou as trevas</a:t>
            </a:r>
            <a:br>
              <a:rPr lang="pt-BR" i="1" dirty="0"/>
            </a:br>
            <a:r>
              <a:rPr lang="pt-BR" b="0" i="1" dirty="0">
                <a:effectLst/>
              </a:rPr>
              <a:t>Nós fomos salvos para sempre!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7200" b="1" i="1" dirty="0"/>
              <a:t>Anunciamos, Senhor, a vossa morte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Aceitai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Espirito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61418101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2246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Concedei-lhes, ó Senhor a luz eterna!</a:t>
            </a:r>
          </a:p>
        </p:txBody>
      </p:sp>
    </p:spTree>
    <p:extLst>
      <p:ext uri="{BB962C8B-B14F-4D97-AF65-F5344CB8AC3E}">
        <p14:creationId xmlns:p14="http://schemas.microsoft.com/office/powerpoint/2010/main" val="303633465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83620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Amém!</a:t>
            </a:r>
          </a:p>
        </p:txBody>
      </p:sp>
    </p:spTree>
    <p:extLst>
      <p:ext uri="{BB962C8B-B14F-4D97-AF65-F5344CB8AC3E}">
        <p14:creationId xmlns:p14="http://schemas.microsoft.com/office/powerpoint/2010/main" val="127593123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3101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>
                <a:effectLst/>
              </a:rPr>
              <a:t>Cristo venceu, aleluia!</a:t>
            </a:r>
            <a:br>
              <a:rPr lang="pt-BR" sz="6600" b="1" i="1" dirty="0"/>
            </a:br>
            <a:r>
              <a:rPr lang="pt-BR" sz="6600" b="1" i="1" dirty="0">
                <a:effectLst/>
              </a:rPr>
              <a:t>Ressuscitou, aleluia!</a:t>
            </a:r>
            <a:br>
              <a:rPr lang="pt-BR" sz="6600" b="1" i="1" dirty="0"/>
            </a:br>
            <a:r>
              <a:rPr lang="pt-BR" sz="6600" b="1" i="1" dirty="0">
                <a:effectLst/>
              </a:rPr>
              <a:t>O Pai lhe deu glória e poder Eis nosso canto, aleluia!</a:t>
            </a:r>
            <a:endParaRPr lang="pt-BR" sz="6600" b="1" i="1" dirty="0"/>
          </a:p>
          <a:p>
            <a:endParaRPr lang="pt-BR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0343BC-3394-F2FD-61ED-616FE6CF4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CC3CEF5-E7DE-EE67-B75D-6B47C31C8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043646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F9CD2F-3C07-4661-FA3C-4FD01DDDD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965" y="400594"/>
            <a:ext cx="8449519" cy="611595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Cristo, nossa Páscoa, foi imolado, aleluia!</a:t>
            </a:r>
          </a:p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Glória a Cristo, Rei, ressuscitado, aleluia!</a:t>
            </a:r>
          </a:p>
        </p:txBody>
      </p:sp>
    </p:spTree>
    <p:extLst>
      <p:ext uri="{BB962C8B-B14F-4D97-AF65-F5344CB8AC3E}">
        <p14:creationId xmlns:p14="http://schemas.microsoft.com/office/powerpoint/2010/main" val="3961028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64FE9-7699-E8DB-98E3-6AF337024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1D5BCA-CE5A-E338-ADFB-1C1C29529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241" y="400594"/>
            <a:ext cx="8553691" cy="615067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Páscoa sagrada! Ó festa de luz!</a:t>
            </a:r>
          </a:p>
          <a:p>
            <a:pPr marL="0" indent="0" algn="ctr">
              <a:buNone/>
            </a:pP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Precisas despertar: Cristo vai te iluminar!</a:t>
            </a:r>
          </a:p>
        </p:txBody>
      </p:sp>
    </p:spTree>
    <p:extLst>
      <p:ext uri="{BB962C8B-B14F-4D97-AF65-F5344CB8AC3E}">
        <p14:creationId xmlns:p14="http://schemas.microsoft.com/office/powerpoint/2010/main" val="296531891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D0967-5CC0-B6AB-6219-FEA88D149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4761DDD-3049-1819-112B-A314AA16B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965" y="400594"/>
            <a:ext cx="8133385" cy="618540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Cristo, nossa Páscoa, foi imolado, aleluia!</a:t>
            </a:r>
          </a:p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Glória a Cristo, Rei, ressuscitado, aleluia!</a:t>
            </a:r>
          </a:p>
          <a:p>
            <a:pPr marL="0" indent="0" algn="ctr">
              <a:buNone/>
            </a:pPr>
            <a:endParaRPr 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70714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A1F85-F4FA-CDA0-5239-1D97D7CF6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4A406D-3EDA-B0D6-6431-EF5938574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367" y="400594"/>
            <a:ext cx="8225983" cy="626642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Páscoa sagrada! Ó festa universal!</a:t>
            </a:r>
          </a:p>
          <a:p>
            <a:pPr marL="0" indent="0" algn="ctr">
              <a:buNone/>
            </a:pP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mundo renovado é Jesus glorificado!</a:t>
            </a:r>
          </a:p>
        </p:txBody>
      </p:sp>
    </p:spTree>
    <p:extLst>
      <p:ext uri="{BB962C8B-B14F-4D97-AF65-F5344CB8AC3E}">
        <p14:creationId xmlns:p14="http://schemas.microsoft.com/office/powerpoint/2010/main" val="415077454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E1EC3-66C9-CD97-D767-4C92EA907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47B2A3-DDB0-3C54-5811-45FCD620E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42" y="400594"/>
            <a:ext cx="8214408" cy="619697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Cristo, nossa Páscoa, foi imolado, aleluia!</a:t>
            </a:r>
          </a:p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Glória a Cristo, Rei, ressuscitado, aleluia!</a:t>
            </a:r>
          </a:p>
          <a:p>
            <a:pPr marL="0" indent="0" algn="ctr">
              <a:buNone/>
            </a:pPr>
            <a:endParaRPr 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87141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350CD-6224-240B-BD2F-1DC1CE9A9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DEC5BE-5247-1B43-8A74-D401E5132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21" y="400594"/>
            <a:ext cx="8704162" cy="625484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Páscoa sagrada! Vitória sem igual!</a:t>
            </a:r>
          </a:p>
          <a:p>
            <a:pPr marL="0" indent="0" algn="ctr">
              <a:buNone/>
            </a:pP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cruz foi exaltada, foi a morte derrotada!</a:t>
            </a:r>
          </a:p>
        </p:txBody>
      </p:sp>
    </p:spTree>
    <p:extLst>
      <p:ext uri="{BB962C8B-B14F-4D97-AF65-F5344CB8AC3E}">
        <p14:creationId xmlns:p14="http://schemas.microsoft.com/office/powerpoint/2010/main" val="20501954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7F65E-AF60-1BA1-753D-581A7A413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67AE82-8D2B-5399-D3A2-F458C7CE0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241" y="400594"/>
            <a:ext cx="8168109" cy="62779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Cristo, nossa Páscoa, foi imolado, aleluia!</a:t>
            </a:r>
          </a:p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Glória a Cristo, Rei, ressuscitado, aleluia!</a:t>
            </a:r>
          </a:p>
          <a:p>
            <a:pPr marL="0" indent="0" algn="ctr">
              <a:buNone/>
            </a:pPr>
            <a:endParaRPr 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10173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409C-9EC8-2C8C-238D-C79E6345B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137D78-1BD0-B944-919F-36459DB84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769" y="266218"/>
            <a:ext cx="8657863" cy="635450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Páscoa sagrada! Ó noite batismal!</a:t>
            </a:r>
          </a:p>
          <a:p>
            <a:pPr marL="0" indent="0" algn="ctr">
              <a:buNone/>
            </a:pPr>
            <a:r>
              <a:rPr lang="pt-BR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tuas águas puras nascem novas criaturas!</a:t>
            </a:r>
          </a:p>
        </p:txBody>
      </p:sp>
    </p:spTree>
    <p:extLst>
      <p:ext uri="{BB962C8B-B14F-4D97-AF65-F5344CB8AC3E}">
        <p14:creationId xmlns:p14="http://schemas.microsoft.com/office/powerpoint/2010/main" val="247634993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F606D-AFFC-E1DA-D0C8-72C7FFE5E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9B5E89-F22F-B7AD-0130-B9B27EA4A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43" y="400594"/>
            <a:ext cx="8646289" cy="613910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Cristo, nossa Páscoa, foi imolado, aleluia!</a:t>
            </a:r>
          </a:p>
          <a:p>
            <a:pPr marL="0" indent="0" algn="ctr">
              <a:buNone/>
            </a:pPr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Glória a Cristo, Rei, ressuscitado, aleluia!</a:t>
            </a:r>
          </a:p>
          <a:p>
            <a:pPr marL="0" indent="0" algn="ctr">
              <a:buNone/>
            </a:pPr>
            <a:endParaRPr 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83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43" y="223736"/>
            <a:ext cx="8803531" cy="6488349"/>
          </a:xfrm>
        </p:spPr>
        <p:txBody>
          <a:bodyPr anchor="ctr">
            <a:noAutofit/>
          </a:bodyPr>
          <a:lstStyle/>
          <a:p>
            <a:r>
              <a:rPr lang="pt-BR" b="0" i="1" dirty="0">
                <a:effectLst/>
              </a:rPr>
              <a:t>Suave aurora veio anunciando</a:t>
            </a:r>
            <a:br>
              <a:rPr lang="pt-BR" i="1" dirty="0"/>
            </a:br>
            <a:r>
              <a:rPr lang="pt-BR" b="0" i="1" dirty="0">
                <a:effectLst/>
              </a:rPr>
              <a:t>Que nova era foi inaugurada</a:t>
            </a:r>
            <a:br>
              <a:rPr lang="pt-BR" i="1" dirty="0"/>
            </a:br>
            <a:r>
              <a:rPr lang="pt-BR" b="0" i="1" dirty="0">
                <a:effectLst/>
              </a:rPr>
              <a:t>Nós fomos salvos para sempre</a:t>
            </a:r>
            <a:r>
              <a:rPr lang="pt-BR" b="0" i="1" dirty="0">
                <a:solidFill>
                  <a:srgbClr val="333333"/>
                </a:solidFill>
                <a:effectLst/>
              </a:rPr>
              <a:t>!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F16B6-E882-D169-F16D-A05DC2AB0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933DD6-F2B9-78DB-F7C5-8DB5757EC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0594"/>
            <a:ext cx="7886700" cy="577636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3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14" y="352696"/>
            <a:ext cx="8882743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>
                <a:effectLst/>
              </a:rPr>
              <a:t>Cristo venceu, aleluia!</a:t>
            </a:r>
            <a:br>
              <a:rPr lang="pt-BR" sz="6600" b="1" i="1" dirty="0"/>
            </a:br>
            <a:r>
              <a:rPr lang="pt-BR" sz="6600" b="1" i="1" dirty="0">
                <a:effectLst/>
              </a:rPr>
              <a:t>Ressuscitou, aleluia!</a:t>
            </a:r>
            <a:br>
              <a:rPr lang="pt-BR" sz="6600" b="1" i="1" dirty="0"/>
            </a:br>
            <a:r>
              <a:rPr lang="pt-BR" sz="6600" b="1" i="1" dirty="0">
                <a:effectLst/>
              </a:rPr>
              <a:t>O Pai lhe deu glória e poder Eis nosso canto, aleluia!</a:t>
            </a:r>
            <a:endParaRPr lang="pt-BR" sz="6600" b="1" i="1" dirty="0"/>
          </a:p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6.xml><?xml version="1.0" encoding="utf-8"?>
<a:theme xmlns:a="http://schemas.openxmlformats.org/drawingml/2006/main" name="4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1789</TotalTime>
  <Words>1067</Words>
  <Application>Microsoft Office PowerPoint</Application>
  <PresentationFormat>Apresentação na tela (4:3)</PresentationFormat>
  <Paragraphs>112</Paragraphs>
  <Slides>80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80</vt:i4>
      </vt:variant>
    </vt:vector>
  </HeadingPairs>
  <TitlesOfParts>
    <vt:vector size="90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3_Tema do Office</vt:lpstr>
      <vt:lpstr>4_Tema do Office</vt:lpstr>
      <vt:lpstr>Domingo da Pascoa na Ressurreição  do Senhor 20/04/2025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Salmo Responsorial- Sl 117 (118)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Aclamação ao Evangelho</vt:lpstr>
      <vt:lpstr>Apresentação do PowerPoint</vt:lpstr>
      <vt:lpstr> Credo Niceno-Constantinopolitano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Canto de Comunhão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134</cp:revision>
  <dcterms:created xsi:type="dcterms:W3CDTF">2021-02-27T18:57:26Z</dcterms:created>
  <dcterms:modified xsi:type="dcterms:W3CDTF">2026-02-23T20:04:18Z</dcterms:modified>
</cp:coreProperties>
</file>