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271" r:id="rId15"/>
    <p:sldId id="460" r:id="rId16"/>
    <p:sldId id="513" r:id="rId17"/>
    <p:sldId id="503" r:id="rId18"/>
    <p:sldId id="461" r:id="rId19"/>
    <p:sldId id="406" r:id="rId20"/>
    <p:sldId id="413" r:id="rId21"/>
    <p:sldId id="330" r:id="rId22"/>
    <p:sldId id="332" r:id="rId23"/>
    <p:sldId id="471" r:id="rId24"/>
    <p:sldId id="470" r:id="rId25"/>
    <p:sldId id="557" r:id="rId26"/>
    <p:sldId id="558" r:id="rId27"/>
    <p:sldId id="567" r:id="rId28"/>
    <p:sldId id="568" r:id="rId29"/>
    <p:sldId id="389" r:id="rId30"/>
    <p:sldId id="339" r:id="rId31"/>
    <p:sldId id="531" r:id="rId32"/>
    <p:sldId id="524" r:id="rId33"/>
    <p:sldId id="530" r:id="rId34"/>
    <p:sldId id="529" r:id="rId35"/>
    <p:sldId id="528" r:id="rId36"/>
    <p:sldId id="527" r:id="rId37"/>
    <p:sldId id="526" r:id="rId38"/>
    <p:sldId id="525" r:id="rId39"/>
    <p:sldId id="532" r:id="rId40"/>
    <p:sldId id="536" r:id="rId41"/>
    <p:sldId id="535" r:id="rId42"/>
    <p:sldId id="534" r:id="rId43"/>
    <p:sldId id="533" r:id="rId44"/>
    <p:sldId id="538" r:id="rId45"/>
    <p:sldId id="545" r:id="rId46"/>
    <p:sldId id="544" r:id="rId47"/>
    <p:sldId id="554" r:id="rId48"/>
    <p:sldId id="553" r:id="rId49"/>
    <p:sldId id="552" r:id="rId50"/>
    <p:sldId id="551" r:id="rId51"/>
    <p:sldId id="550" r:id="rId52"/>
    <p:sldId id="549" r:id="rId53"/>
    <p:sldId id="353" r:id="rId5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tableStyles" Target="tableStyles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theme" Target="theme/theme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pPr algn="ctr"/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Domingo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Quaresma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/03/2026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5400" b="1" i="1" dirty="0"/>
              <a:t>A mim, ó Deus, fazei justiça,</a:t>
            </a:r>
          </a:p>
          <a:p>
            <a:r>
              <a:rPr lang="pt-BR" sz="5400" b="1" i="1" dirty="0"/>
              <a:t>defendei a minha causa</a:t>
            </a:r>
          </a:p>
          <a:p>
            <a:r>
              <a:rPr lang="pt-BR" sz="5400" b="1" i="1" dirty="0"/>
              <a:t>contra a gente sem piedade;</a:t>
            </a:r>
          </a:p>
          <a:p>
            <a:r>
              <a:rPr lang="pt-BR" sz="5400" b="1" i="1" dirty="0"/>
              <a:t>do homem perverso e traidor, libertai-me, porque sois, ó Deus, o meu socorro.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746" y="326570"/>
            <a:ext cx="8924081" cy="6247849"/>
          </a:xfrm>
        </p:spPr>
        <p:txBody>
          <a:bodyPr anchor="ctr">
            <a:normAutofit/>
          </a:bodyPr>
          <a:lstStyle/>
          <a:p>
            <a:r>
              <a:rPr lang="pt-BR" sz="8800" b="1" i="1" dirty="0"/>
              <a:t>No Senhor, toda graça e redenção!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3620" y="138895"/>
            <a:ext cx="8819909" cy="6551271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Glória a vós, ó Cristo,</a:t>
            </a:r>
          </a:p>
          <a:p>
            <a:r>
              <a:rPr lang="pt-BR" sz="6600" b="1" i="1" dirty="0"/>
              <a:t>verbo de Deus!</a:t>
            </a:r>
          </a:p>
          <a:p>
            <a:r>
              <a:rPr lang="pt-BR" sz="6600" i="1" dirty="0"/>
              <a:t>Eu sou a ressurreição, eu sou a vida. Quem crê em mim não morrerá eternamente.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923731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2514" y="1194320"/>
            <a:ext cx="8343693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9000" b="1" i="1" dirty="0"/>
              <a:t>Ó Senhor, sede atento a nossa prece.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4971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Autofit/>
          </a:bodyPr>
          <a:lstStyle/>
          <a:p>
            <a:r>
              <a:rPr lang="pt-BR" sz="6600" b="1" i="1" dirty="0"/>
              <a:t>O vosso coração de pedra</a:t>
            </a:r>
          </a:p>
          <a:p>
            <a:r>
              <a:rPr lang="pt-BR" sz="6600" b="1" i="1" dirty="0"/>
              <a:t>se converterá em novo,</a:t>
            </a:r>
          </a:p>
          <a:p>
            <a:r>
              <a:rPr lang="pt-BR" sz="6600" b="1" i="1" dirty="0"/>
              <a:t>em novo coração.</a:t>
            </a:r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99745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Orante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4643" y="1287624"/>
            <a:ext cx="8669438" cy="534467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Misericordioso é Deus, sempre sempre o cantarei.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597" y="81023"/>
            <a:ext cx="8947231" cy="6597568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Tirarei de vosso peito</a:t>
            </a:r>
          </a:p>
          <a:p>
            <a:r>
              <a:rPr lang="pt-BR" sz="6600" i="1" dirty="0"/>
              <a:t>vosso coração de pedra,</a:t>
            </a:r>
          </a:p>
          <a:p>
            <a:r>
              <a:rPr lang="pt-BR" sz="6600" i="1" dirty="0"/>
              <a:t>no lugar colocarei</a:t>
            </a:r>
          </a:p>
          <a:p>
            <a:r>
              <a:rPr lang="pt-BR" sz="6600" i="1" dirty="0"/>
              <a:t>novo coração de carne.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O vosso coração de pedra</a:t>
            </a:r>
          </a:p>
          <a:p>
            <a:r>
              <a:rPr lang="pt-BR" sz="6600" b="1" i="1" dirty="0"/>
              <a:t>se converterá em novo,</a:t>
            </a:r>
          </a:p>
          <a:p>
            <a:r>
              <a:rPr lang="pt-BR" sz="6600" b="1" i="1" dirty="0"/>
              <a:t>em novo coração.</a:t>
            </a:r>
          </a:p>
          <a:p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91774-603C-35C8-525E-1A89AE1D0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3821DF-1D5F-BB3D-2781-DDCB51FD3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2" y="138896"/>
            <a:ext cx="8935655" cy="6536223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Dentro em vós eu plantarei,</a:t>
            </a:r>
          </a:p>
          <a:p>
            <a:r>
              <a:rPr lang="pt-BR" sz="6600" i="1" dirty="0"/>
              <a:t>plantarei o meu espírito:</a:t>
            </a:r>
          </a:p>
          <a:p>
            <a:r>
              <a:rPr lang="pt-BR" sz="6600" i="1" dirty="0"/>
              <a:t>amareis os meus preceitos,</a:t>
            </a:r>
          </a:p>
          <a:p>
            <a:r>
              <a:rPr lang="pt-BR" sz="6600" i="1" dirty="0"/>
              <a:t>seguireis o meu amor.</a:t>
            </a:r>
          </a:p>
        </p:txBody>
      </p:sp>
    </p:spTree>
    <p:extLst>
      <p:ext uri="{BB962C8B-B14F-4D97-AF65-F5344CB8AC3E}">
        <p14:creationId xmlns:p14="http://schemas.microsoft.com/office/powerpoint/2010/main" val="24415534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C2EE9-97F9-42FB-9811-1DA074331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8C1465-D4C5-BBB1-C21C-EF3F0A03D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O vosso coração de pedra</a:t>
            </a:r>
          </a:p>
          <a:p>
            <a:r>
              <a:rPr lang="pt-BR" sz="6600" b="1" i="1" dirty="0"/>
              <a:t>se converterá em novo,</a:t>
            </a:r>
          </a:p>
          <a:p>
            <a:r>
              <a:rPr lang="pt-BR" sz="6600" b="1" i="1" dirty="0"/>
              <a:t>em novo coração.</a:t>
            </a:r>
          </a:p>
          <a:p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38652976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41E7D5-04F1-2B02-6290-318DBE690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43D0FD2-D260-EB6F-F0E6-54D7F0A3E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Dentre todas as nações,</a:t>
            </a:r>
          </a:p>
          <a:p>
            <a:r>
              <a:rPr lang="pt-BR" sz="6600" i="1" dirty="0"/>
              <a:t>com amor vos tirarei,</a:t>
            </a:r>
          </a:p>
          <a:p>
            <a:r>
              <a:rPr lang="pt-BR" sz="6600" i="1" dirty="0"/>
              <a:t>qual pastor vos guiarei,</a:t>
            </a:r>
          </a:p>
          <a:p>
            <a:r>
              <a:rPr lang="pt-BR" sz="6600" i="1" dirty="0"/>
              <a:t>para a terra, a vossa Pátria.</a:t>
            </a:r>
          </a:p>
        </p:txBody>
      </p:sp>
    </p:spTree>
    <p:extLst>
      <p:ext uri="{BB962C8B-B14F-4D97-AF65-F5344CB8AC3E}">
        <p14:creationId xmlns:p14="http://schemas.microsoft.com/office/powerpoint/2010/main" val="35467690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9732C-48A0-FA0C-BD82-3FCD5E789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0D5578-837B-AD69-0E51-E384EEECE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O vosso coração de pedra</a:t>
            </a:r>
          </a:p>
          <a:p>
            <a:r>
              <a:rPr lang="pt-BR" sz="6600" b="1" i="1" dirty="0"/>
              <a:t>se converterá em novo,</a:t>
            </a:r>
          </a:p>
          <a:p>
            <a:r>
              <a:rPr lang="pt-BR" sz="6600" b="1" i="1" dirty="0"/>
              <a:t>em novo coração.</a:t>
            </a:r>
          </a:p>
          <a:p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423152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23836416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24951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92597" y="127322"/>
            <a:ext cx="8912507" cy="6609144"/>
          </a:xfrm>
        </p:spPr>
        <p:txBody>
          <a:bodyPr>
            <a:noAutofit/>
          </a:bodyPr>
          <a:lstStyle/>
          <a:p>
            <a:r>
              <a:rPr lang="pt-BR" sz="6600" b="1" i="1" dirty="0"/>
              <a:t>Anunciamos, Senhor a vossa morte e proclamamos a vossa ressurreição. Vinde, Senhor Jesus!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Aceitai , ó 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Fazei de nós uma perfeita oferenda!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66502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5532" y="1221578"/>
            <a:ext cx="8701146" cy="5636421"/>
          </a:xfrm>
        </p:spPr>
        <p:txBody>
          <a:bodyPr>
            <a:noAutofit/>
          </a:bodyPr>
          <a:lstStyle/>
          <a:p>
            <a:r>
              <a:rPr lang="pt-BR" sz="5500" b="1" i="1" dirty="0"/>
              <a:t>A mim, ó Deus, fazei justiça,</a:t>
            </a:r>
          </a:p>
          <a:p>
            <a:r>
              <a:rPr lang="pt-BR" sz="5500" b="1" i="1" dirty="0"/>
              <a:t>defendei a minha causa</a:t>
            </a:r>
          </a:p>
          <a:p>
            <a:r>
              <a:rPr lang="pt-BR" sz="5500" b="1" i="1" dirty="0"/>
              <a:t>contra a gente sem piedade;</a:t>
            </a:r>
          </a:p>
          <a:p>
            <a:r>
              <a:rPr lang="pt-BR" sz="5500" b="1" i="1" dirty="0"/>
              <a:t>do homem perverso e traidor, libertai-me, porque sois, ó Deus, o meu socorro.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Lembrai vos, ó Pai,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20765119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9081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fontScale="92500"/>
          </a:bodyPr>
          <a:lstStyle/>
          <a:p>
            <a:r>
              <a:rPr lang="pt-BR" sz="6600" b="1" i="1" dirty="0"/>
              <a:t>Quem vive e crê em mim,</a:t>
            </a:r>
          </a:p>
          <a:p>
            <a:r>
              <a:rPr lang="pt-BR" sz="6600" b="1" i="1" dirty="0"/>
              <a:t>nos diz Cristo, Senhor,</a:t>
            </a:r>
          </a:p>
          <a:p>
            <a:r>
              <a:rPr lang="pt-BR" sz="6600" b="1" i="1" dirty="0"/>
              <a:t>não, não morrerá jamais.</a:t>
            </a:r>
          </a:p>
          <a:p>
            <a:r>
              <a:rPr lang="pt-BR" sz="6600" b="1" i="1" dirty="0"/>
              <a:t>Eu creio que és o Cristo,</a:t>
            </a:r>
          </a:p>
          <a:p>
            <a:r>
              <a:rPr lang="pt-BR" sz="6600" b="1" i="1" dirty="0"/>
              <a:t>o Filho do Deus vivo</a:t>
            </a:r>
          </a:p>
          <a:p>
            <a:r>
              <a:rPr lang="pt-BR" sz="6600" b="1" i="1" dirty="0"/>
              <a:t>ao mundo enviado.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i="1" dirty="0"/>
              <a:t>O Senhor é minha luz,</a:t>
            </a:r>
          </a:p>
          <a:p>
            <a:r>
              <a:rPr lang="pt-BR" i="1" dirty="0"/>
              <a:t>Ele é minha salvação.</a:t>
            </a:r>
          </a:p>
          <a:p>
            <a:r>
              <a:rPr lang="pt-BR" i="1" dirty="0"/>
              <a:t>O que é que vou temer?</a:t>
            </a:r>
          </a:p>
          <a:p>
            <a:r>
              <a:rPr lang="pt-BR" i="1" dirty="0"/>
              <a:t>Deus é minha proteção.</a:t>
            </a:r>
          </a:p>
          <a:p>
            <a:r>
              <a:rPr lang="pt-BR" i="1" dirty="0"/>
              <a:t>Ele guarda minha vida:</a:t>
            </a:r>
          </a:p>
          <a:p>
            <a:r>
              <a:rPr lang="pt-BR" i="1" dirty="0"/>
              <a:t>Eu não vou ter medo, não.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fontScale="92500"/>
          </a:bodyPr>
          <a:lstStyle/>
          <a:p>
            <a:r>
              <a:rPr lang="pt-BR" sz="6600" b="1" i="1"/>
              <a:t>Quem vive e crê em mim,</a:t>
            </a:r>
          </a:p>
          <a:p>
            <a:r>
              <a:rPr lang="pt-BR" sz="6600" b="1" i="1"/>
              <a:t>nos diz Cristo, Senhor,</a:t>
            </a:r>
          </a:p>
          <a:p>
            <a:r>
              <a:rPr lang="pt-BR" sz="6600" b="1" i="1"/>
              <a:t>não, não morrerá jamais.</a:t>
            </a:r>
          </a:p>
          <a:p>
            <a:r>
              <a:rPr lang="pt-BR" sz="6600" b="1" i="1"/>
              <a:t>Eu creio que és o Cristo,</a:t>
            </a:r>
          </a:p>
          <a:p>
            <a:r>
              <a:rPr lang="pt-BR" sz="6600" b="1" i="1"/>
              <a:t>o Filho do Deus vivo</a:t>
            </a:r>
          </a:p>
          <a:p>
            <a:r>
              <a:rPr lang="pt-BR" sz="6600" b="1" i="1"/>
              <a:t>ao mundo enviado.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i="1" dirty="0"/>
              <a:t>Quando os maus vêm avançando, Procurando me acuar, Desejando ver meu fim, Só querendo me matar.</a:t>
            </a:r>
          </a:p>
          <a:p>
            <a:r>
              <a:rPr lang="pt-BR" i="1" dirty="0"/>
              <a:t>Inimigos opressores</a:t>
            </a:r>
          </a:p>
          <a:p>
            <a:r>
              <a:rPr lang="pt-BR" i="1" dirty="0"/>
              <a:t>É que vão se liquidar.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185195"/>
            <a:ext cx="8752115" cy="6555239"/>
          </a:xfrm>
        </p:spPr>
        <p:txBody>
          <a:bodyPr>
            <a:normAutofit fontScale="92500"/>
          </a:bodyPr>
          <a:lstStyle/>
          <a:p>
            <a:r>
              <a:rPr lang="pt-BR" sz="6600" b="1" i="1"/>
              <a:t>Quem vive e crê em mim,</a:t>
            </a:r>
          </a:p>
          <a:p>
            <a:r>
              <a:rPr lang="pt-BR" sz="6600" b="1" i="1"/>
              <a:t>nos diz Cristo, Senhor,</a:t>
            </a:r>
          </a:p>
          <a:p>
            <a:r>
              <a:rPr lang="pt-BR" sz="6600" b="1" i="1"/>
              <a:t>não, não morrerá jamais.</a:t>
            </a:r>
          </a:p>
          <a:p>
            <a:r>
              <a:rPr lang="pt-BR" sz="6600" b="1" i="1"/>
              <a:t>Eu creio que és o Cristo,</a:t>
            </a:r>
          </a:p>
          <a:p>
            <a:r>
              <a:rPr lang="pt-BR" sz="6600" b="1" i="1"/>
              <a:t>o Filho do Deus vivo</a:t>
            </a:r>
          </a:p>
          <a:p>
            <a:r>
              <a:rPr lang="pt-BR" sz="6600" b="1" i="1"/>
              <a:t>ao mundo enviado.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Se um exército se armar</a:t>
            </a:r>
          </a:p>
          <a:p>
            <a:r>
              <a:rPr lang="pt-BR" i="1" dirty="0"/>
              <a:t>Contra mim, não</a:t>
            </a:r>
          </a:p>
          <a:p>
            <a:r>
              <a:rPr lang="pt-BR" i="1" dirty="0"/>
              <a:t>temerei. Firme está meu coração. Sempre firme ficarei. Se estourar uma batalha, Mesmo assim, confiarei.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fontScale="92500"/>
          </a:bodyPr>
          <a:lstStyle/>
          <a:p>
            <a:r>
              <a:rPr lang="pt-BR" sz="6600" b="1" i="1"/>
              <a:t>Quem vive e crê em mim,</a:t>
            </a:r>
          </a:p>
          <a:p>
            <a:r>
              <a:rPr lang="pt-BR" sz="6600" b="1" i="1"/>
              <a:t>nos diz Cristo, Senhor,</a:t>
            </a:r>
          </a:p>
          <a:p>
            <a:r>
              <a:rPr lang="pt-BR" sz="6600" b="1" i="1"/>
              <a:t>não, não morrerá jamais.</a:t>
            </a:r>
          </a:p>
          <a:p>
            <a:r>
              <a:rPr lang="pt-BR" sz="6600" b="1" i="1"/>
              <a:t>Eu creio que és o Cristo,</a:t>
            </a:r>
          </a:p>
          <a:p>
            <a:r>
              <a:rPr lang="pt-BR" sz="6600" b="1" i="1"/>
              <a:t>o Filho do Deus vivo</a:t>
            </a:r>
          </a:p>
          <a:p>
            <a:r>
              <a:rPr lang="pt-BR" sz="6600" b="1" i="1"/>
              <a:t>ao mundo enviado.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896" y="173620"/>
            <a:ext cx="8866207" cy="6410059"/>
          </a:xfrm>
        </p:spPr>
        <p:txBody>
          <a:bodyPr anchor="ctr">
            <a:noAutofit/>
          </a:bodyPr>
          <a:lstStyle/>
          <a:p>
            <a:r>
              <a:rPr lang="pt-BR" sz="5500" i="1" dirty="0"/>
              <a:t>Eu procuro meu refúgio em vós, Senhor: que eu não seja envergonhado para sempre!</a:t>
            </a:r>
          </a:p>
          <a:p>
            <a:r>
              <a:rPr lang="pt-BR" sz="5500" i="1" dirty="0"/>
              <a:t>Porque sois justo, defendei-me e libertai-me! Escutai a minha voz, vinde salvar-me!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3" y="150472"/>
            <a:ext cx="8877782" cy="6585994"/>
          </a:xfrm>
        </p:spPr>
        <p:txBody>
          <a:bodyPr anchor="ctr">
            <a:noAutofit/>
          </a:bodyPr>
          <a:lstStyle/>
          <a:p>
            <a:r>
              <a:rPr lang="pt-BR" sz="5500" b="1" i="1" dirty="0"/>
              <a:t>A mim, ó Deus, fazei justiça,</a:t>
            </a:r>
          </a:p>
          <a:p>
            <a:r>
              <a:rPr lang="pt-BR" sz="5500" b="1" i="1" dirty="0"/>
              <a:t>defendei a minha causa</a:t>
            </a:r>
          </a:p>
          <a:p>
            <a:r>
              <a:rPr lang="pt-BR" sz="5500" b="1" i="1" dirty="0"/>
              <a:t>contra a gente sem piedade;</a:t>
            </a:r>
          </a:p>
          <a:p>
            <a:r>
              <a:rPr lang="pt-BR" sz="5500" b="1" i="1" dirty="0"/>
              <a:t>do homem perverso e traidor, libertai-me, porque sois, ó Deus, o meu socorro.</a:t>
            </a: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sz="5500" i="1" dirty="0"/>
              <a:t>Sede uma rocha protetora para mim, um abrigo bem seguro que me salve!</a:t>
            </a:r>
          </a:p>
          <a:p>
            <a:r>
              <a:rPr lang="pt-BR" sz="5500" i="1" dirty="0"/>
              <a:t>Porque sois a minha força e meu amparo, o meu refúgio, proteção e segurança!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620" y="173620"/>
            <a:ext cx="8785185" cy="6504972"/>
          </a:xfrm>
        </p:spPr>
        <p:txBody>
          <a:bodyPr anchor="ctr">
            <a:noAutofit/>
          </a:bodyPr>
          <a:lstStyle/>
          <a:p>
            <a:r>
              <a:rPr lang="pt-BR" sz="5500" b="1" i="1" dirty="0"/>
              <a:t>A mim, ó Deus, fazei justiça,</a:t>
            </a:r>
          </a:p>
          <a:p>
            <a:r>
              <a:rPr lang="pt-BR" sz="5500" b="1" i="1" dirty="0"/>
              <a:t>defendei a minha causa</a:t>
            </a:r>
          </a:p>
          <a:p>
            <a:r>
              <a:rPr lang="pt-BR" sz="5500" b="1" i="1" dirty="0"/>
              <a:t>contra a gente sem piedade;</a:t>
            </a:r>
          </a:p>
          <a:p>
            <a:r>
              <a:rPr lang="pt-BR" sz="5500" b="1" i="1" dirty="0"/>
              <a:t>do homem perverso e traidor, libertai-me, porque sois, ó Deus, o meu socorro.</a:t>
            </a: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5500" i="1" dirty="0"/>
              <a:t>Libertai-me, ó meu Deus, das mãos do ímpio, das garras do opressor e do malvado!</a:t>
            </a:r>
          </a:p>
          <a:p>
            <a:r>
              <a:rPr lang="pt-BR" sz="5500" i="1" dirty="0"/>
              <a:t>Porque sois, ó Senhor Deus, minha esperança, em vós confio desde a minha juventude!</a:t>
            </a:r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2244</TotalTime>
  <Words>744</Words>
  <Application>Microsoft Office PowerPoint</Application>
  <PresentationFormat>Apresentação na tela (4:3)</PresentationFormat>
  <Paragraphs>106</Paragraphs>
  <Slides>50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50</vt:i4>
      </vt:variant>
    </vt:vector>
  </HeadingPairs>
  <TitlesOfParts>
    <vt:vector size="58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V Domingo  da Quaresma 22/03/2026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134</cp:revision>
  <dcterms:created xsi:type="dcterms:W3CDTF">2021-02-27T18:57:26Z</dcterms:created>
  <dcterms:modified xsi:type="dcterms:W3CDTF">2026-02-06T23:17:34Z</dcterms:modified>
</cp:coreProperties>
</file>