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</p:sldMasterIdLst>
  <p:sldIdLst>
    <p:sldId id="258" r:id="rId4"/>
    <p:sldId id="514" r:id="rId5"/>
    <p:sldId id="260" r:id="rId6"/>
    <p:sldId id="265" r:id="rId7"/>
    <p:sldId id="262" r:id="rId8"/>
    <p:sldId id="494" r:id="rId9"/>
    <p:sldId id="515" r:id="rId10"/>
    <p:sldId id="517" r:id="rId11"/>
    <p:sldId id="520" r:id="rId12"/>
    <p:sldId id="460" r:id="rId13"/>
    <p:sldId id="513" r:id="rId14"/>
    <p:sldId id="503" r:id="rId15"/>
    <p:sldId id="557" r:id="rId16"/>
    <p:sldId id="461" r:id="rId17"/>
    <p:sldId id="406" r:id="rId18"/>
    <p:sldId id="413" r:id="rId19"/>
    <p:sldId id="330" r:id="rId20"/>
    <p:sldId id="586" r:id="rId21"/>
    <p:sldId id="578" r:id="rId22"/>
    <p:sldId id="579" r:id="rId23"/>
    <p:sldId id="581" r:id="rId24"/>
    <p:sldId id="582" r:id="rId25"/>
    <p:sldId id="583" r:id="rId26"/>
    <p:sldId id="584" r:id="rId27"/>
    <p:sldId id="389" r:id="rId28"/>
    <p:sldId id="587" r:id="rId29"/>
    <p:sldId id="588" r:id="rId30"/>
    <p:sldId id="589" r:id="rId31"/>
    <p:sldId id="590" r:id="rId32"/>
    <p:sldId id="591" r:id="rId33"/>
    <p:sldId id="592" r:id="rId34"/>
    <p:sldId id="593" r:id="rId35"/>
    <p:sldId id="594" r:id="rId36"/>
    <p:sldId id="595" r:id="rId37"/>
    <p:sldId id="596" r:id="rId38"/>
    <p:sldId id="597" r:id="rId39"/>
    <p:sldId id="598" r:id="rId40"/>
    <p:sldId id="601" r:id="rId41"/>
    <p:sldId id="602" r:id="rId42"/>
    <p:sldId id="620" r:id="rId43"/>
    <p:sldId id="603" r:id="rId44"/>
    <p:sldId id="544" r:id="rId45"/>
    <p:sldId id="554" r:id="rId46"/>
    <p:sldId id="615" r:id="rId47"/>
    <p:sldId id="614" r:id="rId48"/>
    <p:sldId id="613" r:id="rId49"/>
    <p:sldId id="612" r:id="rId50"/>
    <p:sldId id="617" r:id="rId51"/>
    <p:sldId id="616" r:id="rId52"/>
    <p:sldId id="618" r:id="rId53"/>
    <p:sldId id="619" r:id="rId54"/>
    <p:sldId id="353" r:id="rId5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theme" Target="theme/theme1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viewProps" Target="viewProps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589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747" y="243068"/>
            <a:ext cx="8843058" cy="6423950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t-BR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4º Domingo </a:t>
            </a:r>
            <a:r>
              <a:rPr lang="pt-BR" sz="8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Páscoa</a:t>
            </a:r>
            <a:br>
              <a:rPr lang="pt-BR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26/04/2026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O Senhor é o pastor que me conduz;</a:t>
            </a:r>
          </a:p>
          <a:p>
            <a:r>
              <a:rPr lang="pt-BR" sz="7200" b="1" i="1" dirty="0"/>
              <a:t>para as águas repousantes me encaminha.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787179"/>
            <a:ext cx="7886700" cy="538978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Aclamação ao Evangelho </a:t>
            </a:r>
          </a:p>
          <a:p>
            <a:pPr marL="0" indent="0" algn="ctr">
              <a:buNone/>
            </a:pPr>
            <a:r>
              <a:rPr lang="pt-BR" sz="6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69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aleluia, </a:t>
            </a:r>
          </a:p>
          <a:p>
            <a:r>
              <a:rPr lang="pt-BR" i="1" dirty="0"/>
              <a:t>Eu sou o bom pastor, diz o Senhor; Eu conheço as minhas ovelhas</a:t>
            </a:r>
          </a:p>
          <a:p>
            <a:r>
              <a:rPr lang="pt-BR" i="1" dirty="0"/>
              <a:t>e elas me conhecem a mim.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6612" y="1194320"/>
            <a:ext cx="8677470" cy="532777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Cristo, bom Pastor, escutai a nossa prece 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3934437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6294148"/>
          </a:xfrm>
        </p:spPr>
        <p:txBody>
          <a:bodyPr anchor="ctr">
            <a:noAutofit/>
          </a:bodyPr>
          <a:lstStyle/>
          <a:p>
            <a:r>
              <a:rPr lang="pt-BR" dirty="0"/>
              <a:t>Recebe, ó Pai, esta nossa oblação, de nossas faltas concede o perdão,</a:t>
            </a:r>
          </a:p>
          <a:p>
            <a:r>
              <a:rPr lang="pt-BR" dirty="0"/>
              <a:t>por Jesus Cristo, que é nosso irmão.</a:t>
            </a:r>
          </a:p>
          <a:p>
            <a:r>
              <a:rPr lang="pt-BR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382122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 Jesus ressuscitou,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29944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As nossas penas, o nosso labor, nossa alegria e nosso amor, por Jesus Cristo, recebe, Senhor.</a:t>
            </a:r>
          </a:p>
          <a:p>
            <a:r>
              <a:rPr lang="pt-BR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3137179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1217406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As nossas almas santificarás, os nossos corpos ressuscitarás,</a:t>
            </a:r>
          </a:p>
          <a:p>
            <a:r>
              <a:rPr lang="pt-BR" dirty="0"/>
              <a:t>por Jesus Cristo nos transformarás. Aleluia.</a:t>
            </a:r>
          </a:p>
        </p:txBody>
      </p:sp>
    </p:spTree>
    <p:extLst>
      <p:ext uri="{BB962C8B-B14F-4D97-AF65-F5344CB8AC3E}">
        <p14:creationId xmlns:p14="http://schemas.microsoft.com/office/powerpoint/2010/main" val="4260868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2010853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6528214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6617474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8940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17826964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9237740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67951" y="360608"/>
            <a:ext cx="8864082" cy="6194737"/>
          </a:xfrm>
        </p:spPr>
        <p:txBody>
          <a:bodyPr>
            <a:noAutofit/>
          </a:bodyPr>
          <a:lstStyle/>
          <a:p>
            <a:r>
              <a:rPr lang="pt-BR" sz="7200" b="1" i="1" dirty="0"/>
              <a:t>Anunciamos, Senhor a vossa morte e proclamamos a vossa ressurreição. Vinde, Senhor Jesus!</a:t>
            </a:r>
          </a:p>
        </p:txBody>
      </p:sp>
    </p:spTree>
    <p:extLst>
      <p:ext uri="{BB962C8B-B14F-4D97-AF65-F5344CB8AC3E}">
        <p14:creationId xmlns:p14="http://schemas.microsoft.com/office/powerpoint/2010/main" val="289633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346729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5559873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63256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Espirito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576478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0267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Lembrai-vos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562792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9317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b="1" i="1" dirty="0"/>
              <a:t>Cristo ressuscitou,</a:t>
            </a:r>
          </a:p>
          <a:p>
            <a:r>
              <a:rPr lang="pt-BR" b="1" i="1" dirty="0"/>
              <a:t>o sertão se abriu em flor,</a:t>
            </a:r>
          </a:p>
          <a:p>
            <a:r>
              <a:rPr lang="pt-BR" b="1" i="1" dirty="0"/>
              <a:t>da pedra água saiu,</a:t>
            </a:r>
          </a:p>
          <a:p>
            <a:r>
              <a:rPr lang="pt-BR" b="1" i="1" dirty="0"/>
              <a:t>era noite e o sol surgiu,</a:t>
            </a:r>
          </a:p>
          <a:p>
            <a:r>
              <a:rPr lang="pt-BR" b="1" i="1" dirty="0"/>
              <a:t>glória ao Senhor.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C2189-3481-B8B2-EB44-13E3B7A6D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6E9026C-061E-CFEF-7DFA-BDDB2D81C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19600779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3493581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Canto de</a:t>
            </a:r>
          </a:p>
          <a:p>
            <a:r>
              <a:rPr lang="pt-BR" b="1" i="1" dirty="0"/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é meu Pastor, Nada me </a:t>
            </a:r>
          </a:p>
          <a:p>
            <a:r>
              <a:rPr lang="pt-BR" sz="7200" b="1" i="1" dirty="0"/>
              <a:t>pode faltar.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AF4AF-01FE-2C41-88EA-5B6B94EB7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D12FBA0-0609-2CC9-FCE8-FE60F6317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O Senhor é o pastor que me conduz; não me falta coisa alguma. Pelos prados e campinas verdejantes, ele me leva a descansar.</a:t>
            </a:r>
          </a:p>
        </p:txBody>
      </p:sp>
    </p:spTree>
    <p:extLst>
      <p:ext uri="{BB962C8B-B14F-4D97-AF65-F5344CB8AC3E}">
        <p14:creationId xmlns:p14="http://schemas.microsoft.com/office/powerpoint/2010/main" val="1808349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D377E-DFF9-CF71-1E23-F9A1EAFF1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6385CBB-381D-EC12-7635-24AD8A207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é meu Pastor, Nada me </a:t>
            </a:r>
          </a:p>
          <a:p>
            <a:r>
              <a:rPr lang="pt-BR" sz="7200" b="1" i="1" dirty="0"/>
              <a:t>pode faltar.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7161625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2AA7A-0B04-3387-066F-353315414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CFFCE23-67F5-714F-7D65-5CEFA566E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Ele me guia no caminho mais seguro pela honra do seu nome. Mesmo que eu passe pelo vale tenebroso, nenhum mal eu temerei.</a:t>
            </a:r>
          </a:p>
        </p:txBody>
      </p:sp>
    </p:spTree>
    <p:extLst>
      <p:ext uri="{BB962C8B-B14F-4D97-AF65-F5344CB8AC3E}">
        <p14:creationId xmlns:p14="http://schemas.microsoft.com/office/powerpoint/2010/main" val="25035217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BFC5D-49E6-51C6-1705-E0C467596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0E5181F-BF14-5E3F-01B7-E87D0B651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é meu Pastor, Nada me </a:t>
            </a:r>
          </a:p>
          <a:p>
            <a:r>
              <a:rPr lang="pt-BR" sz="7200" b="1" i="1" dirty="0"/>
              <a:t>pode faltar.</a:t>
            </a:r>
          </a:p>
          <a:p>
            <a:endParaRPr lang="pt-BR" sz="7200" b="1" i="1" dirty="0"/>
          </a:p>
        </p:txBody>
      </p:sp>
    </p:spTree>
    <p:extLst>
      <p:ext uri="{BB962C8B-B14F-4D97-AF65-F5344CB8AC3E}">
        <p14:creationId xmlns:p14="http://schemas.microsoft.com/office/powerpoint/2010/main" val="16458222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089B-9A85-527A-6C8A-A3DC0FFE0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50A7A91-58DE-88A5-774C-EC4E745B5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Preparais à minha frente uma mesa, bem à vista do inimigo; com óleo vós ungis minha cabeça;</a:t>
            </a:r>
          </a:p>
          <a:p>
            <a:r>
              <a:rPr lang="pt-BR" sz="6600" i="1" dirty="0"/>
              <a:t>e meu cálice transborda.</a:t>
            </a:r>
          </a:p>
        </p:txBody>
      </p:sp>
    </p:spTree>
    <p:extLst>
      <p:ext uri="{BB962C8B-B14F-4D97-AF65-F5344CB8AC3E}">
        <p14:creationId xmlns:p14="http://schemas.microsoft.com/office/powerpoint/2010/main" val="17239767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EA2A-A200-9C5B-31CE-934DAAF1B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9274FA6-9618-45ED-8250-633EC0498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é meu Pastor, Nada me</a:t>
            </a:r>
          </a:p>
          <a:p>
            <a:r>
              <a:rPr lang="pt-BR" sz="7200" b="1" i="1" dirty="0"/>
              <a:t> pode faltar.</a:t>
            </a:r>
          </a:p>
        </p:txBody>
      </p:sp>
    </p:spTree>
    <p:extLst>
      <p:ext uri="{BB962C8B-B14F-4D97-AF65-F5344CB8AC3E}">
        <p14:creationId xmlns:p14="http://schemas.microsoft.com/office/powerpoint/2010/main" val="107305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Vocês que tristes estão,</a:t>
            </a:r>
          </a:p>
          <a:p>
            <a:r>
              <a:rPr lang="pt-BR" i="1" dirty="0"/>
              <a:t>que gemem sob a dor,</a:t>
            </a:r>
          </a:p>
          <a:p>
            <a:r>
              <a:rPr lang="pt-BR" i="1" dirty="0"/>
              <a:t>na dor de sua paixão,</a:t>
            </a:r>
          </a:p>
          <a:p>
            <a:r>
              <a:rPr lang="pt-BR" i="1" dirty="0"/>
              <a:t>Deus se irmanou.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0950E-BDBD-D1A4-4703-454B76A26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5AAD0CA-0EDF-532E-DFB0-217BE5A19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Felicidade e todo bem hão de seguir-me,</a:t>
            </a:r>
          </a:p>
          <a:p>
            <a:r>
              <a:rPr lang="pt-BR" sz="6600" i="1" dirty="0"/>
              <a:t>por toda a minha vida;</a:t>
            </a:r>
          </a:p>
          <a:p>
            <a:r>
              <a:rPr lang="pt-BR" sz="6600" i="1" dirty="0"/>
              <a:t>e, na casa do Senhor,</a:t>
            </a:r>
          </a:p>
          <a:p>
            <a:r>
              <a:rPr lang="pt-BR" sz="6600" i="1" dirty="0"/>
              <a:t>habitarei pelos tempos infinitos.</a:t>
            </a:r>
          </a:p>
        </p:txBody>
      </p:sp>
    </p:spTree>
    <p:extLst>
      <p:ext uri="{BB962C8B-B14F-4D97-AF65-F5344CB8AC3E}">
        <p14:creationId xmlns:p14="http://schemas.microsoft.com/office/powerpoint/2010/main" val="20566605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3A6BE-CEF0-B183-2559-17F7C5ED8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5370405-E336-9B0F-37B4-E46C89F2F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é meu Pastor, Nada me</a:t>
            </a:r>
          </a:p>
          <a:p>
            <a:r>
              <a:rPr lang="pt-BR" sz="7200" b="1" i="1" dirty="0"/>
              <a:t> pode faltar.</a:t>
            </a:r>
          </a:p>
        </p:txBody>
      </p:sp>
    </p:spTree>
    <p:extLst>
      <p:ext uri="{BB962C8B-B14F-4D97-AF65-F5344CB8AC3E}">
        <p14:creationId xmlns:p14="http://schemas.microsoft.com/office/powerpoint/2010/main" val="68550795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Cristo ressuscitou,</a:t>
            </a:r>
          </a:p>
          <a:p>
            <a:r>
              <a:rPr lang="pt-BR" b="1" i="1" dirty="0"/>
              <a:t>o sertão se abriu em flor,</a:t>
            </a:r>
          </a:p>
          <a:p>
            <a:r>
              <a:rPr lang="pt-BR" b="1" i="1" dirty="0"/>
              <a:t>da pedra água saiu,</a:t>
            </a:r>
          </a:p>
          <a:p>
            <a:r>
              <a:rPr lang="pt-BR" b="1" i="1" dirty="0"/>
              <a:t>era noite e o sol surgiu,</a:t>
            </a:r>
          </a:p>
          <a:p>
            <a:r>
              <a:rPr lang="pt-BR" b="1" i="1" dirty="0"/>
              <a:t>glória ao Senhor.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Vocês que pobres são,</a:t>
            </a:r>
          </a:p>
          <a:p>
            <a:r>
              <a:rPr lang="pt-BR" i="1" dirty="0"/>
              <a:t>que temem o opressor,</a:t>
            </a:r>
          </a:p>
          <a:p>
            <a:r>
              <a:rPr lang="pt-BR" i="1" dirty="0"/>
              <a:t>por sua ressurreição,</a:t>
            </a:r>
          </a:p>
          <a:p>
            <a:r>
              <a:rPr lang="pt-BR" i="1" dirty="0"/>
              <a:t>Deus nos livrou.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Cristo ressuscitou,</a:t>
            </a:r>
          </a:p>
          <a:p>
            <a:r>
              <a:rPr lang="pt-BR" b="1" i="1" dirty="0"/>
              <a:t>o sertão se abriu em flor,</a:t>
            </a:r>
          </a:p>
          <a:p>
            <a:r>
              <a:rPr lang="pt-BR" b="1" i="1" dirty="0"/>
              <a:t>da pedra água saiu,</a:t>
            </a:r>
          </a:p>
          <a:p>
            <a:r>
              <a:rPr lang="pt-BR" b="1" i="1" dirty="0"/>
              <a:t>era noite e o sol surgiu,</a:t>
            </a:r>
          </a:p>
          <a:p>
            <a:r>
              <a:rPr lang="pt-BR" b="1" i="1" dirty="0"/>
              <a:t>glória ao Senhor.</a:t>
            </a:r>
          </a:p>
          <a:p>
            <a:endParaRPr lang="pt-B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1631</TotalTime>
  <Words>529</Words>
  <Application>Microsoft Office PowerPoint</Application>
  <PresentationFormat>Apresentação na tela (4:3)</PresentationFormat>
  <Paragraphs>89</Paragraphs>
  <Slides>52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52</vt:i4>
      </vt:variant>
    </vt:vector>
  </HeadingPairs>
  <TitlesOfParts>
    <vt:vector size="59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4º Domingo de Páscoa 26/04/2026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138</cp:revision>
  <dcterms:created xsi:type="dcterms:W3CDTF">2021-02-27T18:57:26Z</dcterms:created>
  <dcterms:modified xsi:type="dcterms:W3CDTF">2026-02-24T00:06:23Z</dcterms:modified>
</cp:coreProperties>
</file>