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271" r:id="rId15"/>
    <p:sldId id="460" r:id="rId16"/>
    <p:sldId id="513" r:id="rId17"/>
    <p:sldId id="503" r:id="rId18"/>
    <p:sldId id="461" r:id="rId19"/>
    <p:sldId id="406" r:id="rId20"/>
    <p:sldId id="413" r:id="rId21"/>
    <p:sldId id="330" r:id="rId22"/>
    <p:sldId id="332" r:id="rId23"/>
    <p:sldId id="471" r:id="rId24"/>
    <p:sldId id="470" r:id="rId25"/>
    <p:sldId id="557" r:id="rId26"/>
    <p:sldId id="558" r:id="rId27"/>
    <p:sldId id="567" r:id="rId28"/>
    <p:sldId id="568" r:id="rId29"/>
    <p:sldId id="389" r:id="rId30"/>
    <p:sldId id="339" r:id="rId31"/>
    <p:sldId id="531" r:id="rId32"/>
    <p:sldId id="524" r:id="rId33"/>
    <p:sldId id="530" r:id="rId34"/>
    <p:sldId id="529" r:id="rId35"/>
    <p:sldId id="528" r:id="rId36"/>
    <p:sldId id="527" r:id="rId37"/>
    <p:sldId id="526" r:id="rId38"/>
    <p:sldId id="525" r:id="rId39"/>
    <p:sldId id="532" r:id="rId40"/>
    <p:sldId id="536" r:id="rId41"/>
    <p:sldId id="533" r:id="rId42"/>
    <p:sldId id="538" r:id="rId43"/>
    <p:sldId id="537" r:id="rId44"/>
    <p:sldId id="539" r:id="rId45"/>
    <p:sldId id="545" r:id="rId46"/>
    <p:sldId id="544" r:id="rId47"/>
    <p:sldId id="554" r:id="rId48"/>
    <p:sldId id="553" r:id="rId49"/>
    <p:sldId id="552" r:id="rId50"/>
    <p:sldId id="551" r:id="rId51"/>
    <p:sldId id="550" r:id="rId52"/>
    <p:sldId id="549" r:id="rId53"/>
    <p:sldId id="555" r:id="rId5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tableStyles" Target="tableStyles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heme" Target="theme/theme1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06/02/2026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pPr algn="ctr"/>
            <a:r>
              <a:rPr lang="pt-BR" sz="7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Domingo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Quaresma</a:t>
            </a:r>
            <a:b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72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15/03/2026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620" y="138896"/>
            <a:ext cx="8796759" cy="6539696"/>
          </a:xfrm>
        </p:spPr>
        <p:txBody>
          <a:bodyPr anchor="ctr">
            <a:noAutofit/>
          </a:bodyPr>
          <a:lstStyle/>
          <a:p>
            <a:endParaRPr lang="pt-BR" sz="5500" b="1" i="1" dirty="0"/>
          </a:p>
          <a:p>
            <a:r>
              <a:rPr lang="pt-BR" sz="5500" b="1" i="1" dirty="0"/>
              <a:t>Dizei aos cativos: "saí"!</a:t>
            </a:r>
          </a:p>
          <a:p>
            <a:r>
              <a:rPr lang="pt-BR" sz="5500" b="1" i="1" dirty="0"/>
              <a:t>Aos que estão nas trevas: "vinde à luz"! Caminhemos para as fontes, é o Senhor quem nos conduz! Caminhemos para as fontes, é o Senhor quem nos conduz!</a:t>
            </a:r>
          </a:p>
          <a:p>
            <a:endParaRPr lang="pt-BR" sz="5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8896" y="173620"/>
            <a:ext cx="8866207" cy="6574421"/>
          </a:xfrm>
        </p:spPr>
        <p:txBody>
          <a:bodyPr anchor="ctr">
            <a:normAutofit/>
          </a:bodyPr>
          <a:lstStyle/>
          <a:p>
            <a:r>
              <a:rPr lang="pt-BR" sz="8800" b="1" i="1" dirty="0"/>
              <a:t>O Senhor é o pastor que me conduz; não me falta coisa alguma.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5747" y="162046"/>
            <a:ext cx="8877782" cy="653969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Louvor e honra a vós, Senhor Jesus!</a:t>
            </a:r>
          </a:p>
          <a:p>
            <a:r>
              <a:rPr lang="pt-BR" sz="6600" i="1" dirty="0"/>
              <a:t>Pois, eu sou a luz do mundo, quem nos diz é o Senhor; e vai ter a luz da vida quem se faz meu seguidor!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8"/>
            <a:ext cx="7886700" cy="736409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2046" y="1194320"/>
            <a:ext cx="8843058" cy="548427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Ó Senhor, Iluminai o nosso coração.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84971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</a:t>
            </a:r>
            <a:r>
              <a:rPr lang="pt-B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Orante</a:t>
            </a:r>
            <a:endParaRPr lang="pt-BR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Misericordioso é Deus, sempre, sempre o cantarei.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597" y="81023"/>
            <a:ext cx="8947231" cy="6597568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Tirarei de vosso peito</a:t>
            </a:r>
          </a:p>
          <a:p>
            <a:r>
              <a:rPr lang="pt-BR" sz="6600" i="1" dirty="0"/>
              <a:t>vosso coração de pedra,</a:t>
            </a:r>
          </a:p>
          <a:p>
            <a:r>
              <a:rPr lang="pt-BR" sz="6600" i="1" dirty="0"/>
              <a:t>no lugar colocarei</a:t>
            </a:r>
          </a:p>
          <a:p>
            <a:r>
              <a:rPr lang="pt-BR" sz="6600" i="1" dirty="0"/>
              <a:t>novo coração de carne.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91774-603C-35C8-525E-1A89AE1D0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B3821DF-1D5F-BB3D-2781-DDCB51FD3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322" y="138896"/>
            <a:ext cx="8935655" cy="653622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Dentro em vós eu plantarei, plantarei o meu espírito: amareis os meus preceitos,</a:t>
            </a:r>
          </a:p>
          <a:p>
            <a:r>
              <a:rPr lang="pt-BR" sz="6600" i="1" dirty="0"/>
              <a:t>seguireis o meu amor.</a:t>
            </a:r>
          </a:p>
        </p:txBody>
      </p:sp>
    </p:spTree>
    <p:extLst>
      <p:ext uri="{BB962C8B-B14F-4D97-AF65-F5344CB8AC3E}">
        <p14:creationId xmlns:p14="http://schemas.microsoft.com/office/powerpoint/2010/main" val="24415534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9C2EE9-97F9-42FB-9811-1DA074331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08C1465-D4C5-BBB1-C21C-EF3F0A03D1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38652976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BBB92-5137-CE34-2BEB-03FCE141F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1AB8AD-CC8B-CD1C-78A8-FBDD36570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Dentre todas as nações,</a:t>
            </a:r>
          </a:p>
          <a:p>
            <a:r>
              <a:rPr lang="pt-BR" sz="6600" i="1" dirty="0"/>
              <a:t>com amor vos tirarei,</a:t>
            </a:r>
          </a:p>
          <a:p>
            <a:r>
              <a:rPr lang="pt-BR" sz="6600" i="1" dirty="0"/>
              <a:t>qual pastor vos guiarei,</a:t>
            </a:r>
          </a:p>
          <a:p>
            <a:r>
              <a:rPr lang="pt-BR" sz="6600" i="1" dirty="0"/>
              <a:t>para a terra, a vossa Pátria.</a:t>
            </a:r>
          </a:p>
        </p:txBody>
      </p:sp>
    </p:spTree>
    <p:extLst>
      <p:ext uri="{BB962C8B-B14F-4D97-AF65-F5344CB8AC3E}">
        <p14:creationId xmlns:p14="http://schemas.microsoft.com/office/powerpoint/2010/main" val="260690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9CD7FB-3EB8-6DF4-E8F4-23BBF8EA4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506F382-4535-024B-1889-A92A8BD89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 vosso coração de pedra</a:t>
            </a:r>
          </a:p>
          <a:p>
            <a:r>
              <a:rPr lang="pt-BR" sz="6600" b="1" i="1" dirty="0"/>
              <a:t>se converterá em novo,</a:t>
            </a:r>
          </a:p>
          <a:p>
            <a:r>
              <a:rPr lang="pt-BR" sz="6600" b="1" i="1" dirty="0"/>
              <a:t>em novo coração.</a:t>
            </a:r>
          </a:p>
          <a:p>
            <a:endParaRPr lang="pt-BR" sz="6600" b="1" dirty="0"/>
          </a:p>
        </p:txBody>
      </p:sp>
    </p:spTree>
    <p:extLst>
      <p:ext uri="{BB962C8B-B14F-4D97-AF65-F5344CB8AC3E}">
        <p14:creationId xmlns:p14="http://schemas.microsoft.com/office/powerpoint/2010/main" val="24506137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92597" y="127322"/>
            <a:ext cx="8912507" cy="6609144"/>
          </a:xfrm>
        </p:spPr>
        <p:txBody>
          <a:bodyPr>
            <a:noAutofit/>
          </a:bodyPr>
          <a:lstStyle/>
          <a:p>
            <a:r>
              <a:rPr lang="pt-BR" sz="6600" b="1" i="1" dirty="0"/>
              <a:t>Anunciamos, Senhor a vossa morte,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Aceitai 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lembrai-vos, ó Pai,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30296"/>
          </a:xfrm>
        </p:spPr>
        <p:txBody>
          <a:bodyPr>
            <a:normAutofit fontScale="90000"/>
          </a:bodyPr>
          <a:lstStyle/>
          <a:p>
            <a:pPr algn="ctr"/>
            <a:r>
              <a:rPr lang="pt-BR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50471" y="995423"/>
            <a:ext cx="8843058" cy="5764191"/>
          </a:xfrm>
        </p:spPr>
        <p:txBody>
          <a:bodyPr>
            <a:noAutofit/>
          </a:bodyPr>
          <a:lstStyle/>
          <a:p>
            <a:r>
              <a:rPr lang="pt-BR" sz="5500" b="1" i="1" dirty="0"/>
              <a:t>Dizei aos cativos: "saí"!</a:t>
            </a:r>
          </a:p>
          <a:p>
            <a:r>
              <a:rPr lang="pt-BR" sz="5500" b="1" i="1" dirty="0"/>
              <a:t>Aos que estão nas trevas: "vinde à luz"! Caminhemos para as fontes, é o Senhor quem nos conduz! Caminhemos para as fontes, é o Senhor quem nos conduz!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73621" y="360608"/>
            <a:ext cx="8738560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Concedei-lhes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Jesus ungiu meus olhos,</a:t>
            </a:r>
          </a:p>
          <a:p>
            <a:r>
              <a:rPr lang="pt-BR" b="1" i="1" dirty="0"/>
              <a:t>eu fui e me lavei:</a:t>
            </a:r>
          </a:p>
          <a:p>
            <a:r>
              <a:rPr lang="pt-BR" b="1" i="1" dirty="0"/>
              <a:t>eis que agora eu posso ver. Aquele que falou-me: Jesus, Filho do homem, eu nele acreditei.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O Senhor é minha luz,</a:t>
            </a:r>
          </a:p>
          <a:p>
            <a:r>
              <a:rPr lang="pt-BR" i="1" dirty="0"/>
              <a:t>Ele é minha salvação.</a:t>
            </a:r>
          </a:p>
          <a:p>
            <a:r>
              <a:rPr lang="pt-BR" i="1" dirty="0"/>
              <a:t>O que é que vou temer?</a:t>
            </a:r>
          </a:p>
          <a:p>
            <a:r>
              <a:rPr lang="pt-BR" i="1" dirty="0"/>
              <a:t>Deus é minha proteção.</a:t>
            </a:r>
          </a:p>
          <a:p>
            <a:r>
              <a:rPr lang="pt-BR" i="1" dirty="0"/>
              <a:t>Ele guarda minha vida:</a:t>
            </a:r>
          </a:p>
          <a:p>
            <a:r>
              <a:rPr lang="pt-BR" i="1" dirty="0"/>
              <a:t>Eu não vou ter medo, não.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b="1" i="1" dirty="0"/>
              <a:t>Jesus ungiu meus olhos,</a:t>
            </a:r>
          </a:p>
          <a:p>
            <a:r>
              <a:rPr lang="pt-BR" b="1" i="1" dirty="0"/>
              <a:t>eu fui e me lavei:</a:t>
            </a:r>
          </a:p>
          <a:p>
            <a:r>
              <a:rPr lang="pt-BR" b="1" i="1" dirty="0"/>
              <a:t>eis que agora eu posso ver. Aquele que falou-me: Jesus, Filho do homem, eu nele acreditei.</a:t>
            </a:r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Quando os maus vêm avançando, Procurando me acuar, Desejando ver meu fim, Só querendo me matar.</a:t>
            </a:r>
          </a:p>
          <a:p>
            <a:r>
              <a:rPr lang="pt-BR" i="1" dirty="0"/>
              <a:t>Inimigos opressores</a:t>
            </a:r>
          </a:p>
          <a:p>
            <a:r>
              <a:rPr lang="pt-BR" i="1" dirty="0"/>
              <a:t>É que vão se liquidar.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85195"/>
            <a:ext cx="8752115" cy="6555239"/>
          </a:xfrm>
        </p:spPr>
        <p:txBody>
          <a:bodyPr>
            <a:normAutofit/>
          </a:bodyPr>
          <a:lstStyle/>
          <a:p>
            <a:r>
              <a:rPr lang="pt-BR" b="1" i="1" dirty="0"/>
              <a:t>Jesus ungiu meus olhos,</a:t>
            </a:r>
          </a:p>
          <a:p>
            <a:r>
              <a:rPr lang="pt-BR" b="1" i="1" dirty="0"/>
              <a:t>eu fui e me lavei:</a:t>
            </a:r>
          </a:p>
          <a:p>
            <a:r>
              <a:rPr lang="pt-BR" b="1" i="1" dirty="0"/>
              <a:t>eis que agora eu posso ver. Aquele que falou-me: Jesus, Filho do homem, eu nele acreditei.</a:t>
            </a:r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Se um exército se armar</a:t>
            </a:r>
          </a:p>
          <a:p>
            <a:r>
              <a:rPr lang="pt-BR" i="1" dirty="0"/>
              <a:t>Contra mim, não temerei.</a:t>
            </a:r>
          </a:p>
          <a:p>
            <a:r>
              <a:rPr lang="pt-BR" i="1" dirty="0"/>
              <a:t>Firme está meu coração.</a:t>
            </a:r>
          </a:p>
          <a:p>
            <a:r>
              <a:rPr lang="pt-BR" i="1" dirty="0"/>
              <a:t>Sempre firme ficarei.</a:t>
            </a:r>
          </a:p>
          <a:p>
            <a:r>
              <a:rPr lang="pt-BR" i="1" dirty="0"/>
              <a:t>Se estourar uma batalha,</a:t>
            </a:r>
          </a:p>
          <a:p>
            <a:r>
              <a:rPr lang="pt-BR" i="1" dirty="0"/>
              <a:t>Mesmo assim, confiarei.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r>
              <a:rPr lang="pt-BR" sz="6600" b="1" i="1"/>
              <a:t>Jesus ungiu meus olhos,</a:t>
            </a:r>
          </a:p>
          <a:p>
            <a:r>
              <a:rPr lang="pt-BR" sz="6600" b="1" i="1"/>
              <a:t>eu fui e me lavei:</a:t>
            </a:r>
          </a:p>
          <a:p>
            <a:r>
              <a:rPr lang="pt-BR" sz="6600" b="1" i="1"/>
              <a:t>eis que agora eu posso ver. Aquele que falou-me: Jesus, Filho do homem, eu nele acreditei.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7" y="352696"/>
            <a:ext cx="8616194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Foi no tempo favorável que eu te ouvi, te escutei,</a:t>
            </a:r>
          </a:p>
          <a:p>
            <a:r>
              <a:rPr lang="pt-BR" i="1" dirty="0"/>
              <a:t>no dia da salvação socorri-te e ajudei. E assim te guardarei, te farei mediador d'aliança com o povo, será seu libertador!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7" y="185195"/>
            <a:ext cx="8785184" cy="6516547"/>
          </a:xfrm>
        </p:spPr>
        <p:txBody>
          <a:bodyPr anchor="ctr">
            <a:noAutofit/>
          </a:bodyPr>
          <a:lstStyle/>
          <a:p>
            <a:r>
              <a:rPr lang="pt-BR" sz="5500" b="1" i="1" dirty="0"/>
              <a:t>Dizei aos cativos: "saí"!</a:t>
            </a:r>
          </a:p>
          <a:p>
            <a:r>
              <a:rPr lang="pt-BR" sz="5500" b="1" i="1" dirty="0"/>
              <a:t>Aos que estão nas trevas: "vinde à luz"! Caminhemos para as fontes, é o Senhor quem nos conduz! Caminhemos para as fontes, é o Senhor quem nos conduz!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72" y="352696"/>
            <a:ext cx="8900932" cy="6395345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Não terão mais fome e sede, nem o sol os queimará,</a:t>
            </a:r>
          </a:p>
          <a:p>
            <a:r>
              <a:rPr lang="pt-BR" sz="5500" i="1" dirty="0"/>
              <a:t>o Senhor se compadece, qual pastor os guiará. Pelos montes, pelos vales passarão minhas estradas, e virão de toda parte e encontrarão pousada.</a:t>
            </a:r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896" y="162046"/>
            <a:ext cx="8924081" cy="6597569"/>
          </a:xfrm>
        </p:spPr>
        <p:txBody>
          <a:bodyPr anchor="ctr">
            <a:noAutofit/>
          </a:bodyPr>
          <a:lstStyle/>
          <a:p>
            <a:r>
              <a:rPr lang="pt-BR" sz="5500" b="1" i="1" dirty="0"/>
              <a:t>Dizei aos cativos: "saí"!</a:t>
            </a:r>
          </a:p>
          <a:p>
            <a:r>
              <a:rPr lang="pt-BR" sz="5500" b="1" i="1" dirty="0"/>
              <a:t>Aos que estão nas trevas: "vinde à luz"! Caminhemos para as fontes, é o Senhor quem nos conduz! Caminhemos para as fontes, é o Senhor quem nos conduz!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047" y="196770"/>
            <a:ext cx="8773610" cy="6661230"/>
          </a:xfrm>
        </p:spPr>
        <p:txBody>
          <a:bodyPr anchor="ctr">
            <a:noAutofit/>
          </a:bodyPr>
          <a:lstStyle/>
          <a:p>
            <a:r>
              <a:rPr lang="pt-BR" sz="5500" i="1" dirty="0"/>
              <a:t>Céus e terra, alegrai-vos, animai-vos e cantai; o Senhor nos consolou, dos aflitos se lembrou! Poderia uma mulher de seu filho se esquecer? Inda que isso acontecesse, nunca iria te perder!</a:t>
            </a:r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1993</TotalTime>
  <Words>783</Words>
  <Application>Microsoft Office PowerPoint</Application>
  <PresentationFormat>Apresentação na tela (4:3)</PresentationFormat>
  <Paragraphs>86</Paragraphs>
  <Slides>50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50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IV Domingo  da Quaresma 15/03/2026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134</cp:revision>
  <dcterms:created xsi:type="dcterms:W3CDTF">2021-02-27T18:57:26Z</dcterms:created>
  <dcterms:modified xsi:type="dcterms:W3CDTF">2026-02-06T17:40:49Z</dcterms:modified>
</cp:coreProperties>
</file>