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271" r:id="rId13"/>
    <p:sldId id="460" r:id="rId14"/>
    <p:sldId id="513" r:id="rId15"/>
    <p:sldId id="503" r:id="rId16"/>
    <p:sldId id="461" r:id="rId17"/>
    <p:sldId id="406" r:id="rId18"/>
    <p:sldId id="413" r:id="rId19"/>
    <p:sldId id="330" r:id="rId20"/>
    <p:sldId id="332" r:id="rId21"/>
    <p:sldId id="471" r:id="rId22"/>
    <p:sldId id="470" r:id="rId23"/>
    <p:sldId id="559" r:id="rId24"/>
    <p:sldId id="558" r:id="rId25"/>
    <p:sldId id="568" r:id="rId26"/>
    <p:sldId id="570" r:id="rId27"/>
    <p:sldId id="571" r:id="rId28"/>
    <p:sldId id="389" r:id="rId29"/>
    <p:sldId id="339" r:id="rId30"/>
    <p:sldId id="512" r:id="rId31"/>
    <p:sldId id="522" r:id="rId32"/>
    <p:sldId id="523" r:id="rId33"/>
    <p:sldId id="530" r:id="rId34"/>
    <p:sldId id="529" r:id="rId35"/>
    <p:sldId id="528" r:id="rId36"/>
    <p:sldId id="527" r:id="rId37"/>
    <p:sldId id="526" r:id="rId38"/>
    <p:sldId id="525" r:id="rId39"/>
    <p:sldId id="532" r:id="rId40"/>
    <p:sldId id="536" r:id="rId41"/>
    <p:sldId id="573" r:id="rId42"/>
    <p:sldId id="572" r:id="rId43"/>
    <p:sldId id="535" r:id="rId44"/>
    <p:sldId id="534" r:id="rId45"/>
    <p:sldId id="537" r:id="rId46"/>
    <p:sldId id="539" r:id="rId47"/>
    <p:sldId id="545" r:id="rId48"/>
    <p:sldId id="544" r:id="rId49"/>
    <p:sldId id="560" r:id="rId50"/>
    <p:sldId id="564" r:id="rId51"/>
    <p:sldId id="563" r:id="rId52"/>
    <p:sldId id="562" r:id="rId53"/>
    <p:sldId id="561" r:id="rId54"/>
    <p:sldId id="565" r:id="rId55"/>
    <p:sldId id="566" r:id="rId56"/>
    <p:sldId id="567" r:id="rId57"/>
    <p:sldId id="554" r:id="rId58"/>
    <p:sldId id="553" r:id="rId59"/>
    <p:sldId id="552" r:id="rId60"/>
    <p:sldId id="574" r:id="rId61"/>
    <p:sldId id="551" r:id="rId6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tableStyles" Target="tableStyle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312516"/>
            <a:ext cx="8569234" cy="6342927"/>
          </a:xfrm>
          <a:ln w="28575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3° Domingo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Pascoa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19/04/2026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2047" y="326570"/>
            <a:ext cx="8819908" cy="6260841"/>
          </a:xfrm>
        </p:spPr>
        <p:txBody>
          <a:bodyPr anchor="ctr">
            <a:noAutofit/>
          </a:bodyPr>
          <a:lstStyle/>
          <a:p>
            <a:r>
              <a:rPr lang="pt-BR" sz="7700" b="1" i="1" dirty="0"/>
              <a:t>Vós me ensinais vosso caminho para a vida; junto de vós felicidade sem limites!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Aleluia, aleluia, aleluia.</a:t>
            </a:r>
          </a:p>
          <a:p>
            <a:r>
              <a:rPr lang="pt-BR" i="1" dirty="0"/>
              <a:t>Senhor Jesus, revelai-nos o sentido da Escritura,</a:t>
            </a:r>
          </a:p>
          <a:p>
            <a:r>
              <a:rPr lang="pt-BR" i="1" dirty="0"/>
              <a:t>fazei o nosso coração arder, quando nos falardes!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5" y="1194320"/>
            <a:ext cx="79928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500" b="1" i="1" dirty="0"/>
              <a:t> Senhor, olhai com bondade  o vosso povo.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rm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aleluia!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Recebe, ó Pai, esta nossa oblação, de nossas faltas concede o perdão,</a:t>
            </a:r>
          </a:p>
          <a:p>
            <a:r>
              <a:rPr lang="pt-BR" dirty="0"/>
              <a:t>por Jesus Cristo, que é nosso irmão. Aleluia!</a:t>
            </a:r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</a:t>
            </a:r>
            <a:r>
              <a:rPr lang="pt-B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Orante</a:t>
            </a:r>
            <a:endParaRPr lang="pt-B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287624"/>
            <a:ext cx="8220270" cy="520525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Ressuscitou de verdade, aleluia, aleluia, </a:t>
            </a:r>
          </a:p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 Jesus ressuscitou, 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ADD7B-D3BA-3F78-7EF5-D672E4864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1895CD9-FB97-96D7-2F26-A064CC7F0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aleluia!</a:t>
            </a:r>
          </a:p>
          <a:p>
            <a:endParaRPr lang="pt-BR" sz="8800" dirty="0"/>
          </a:p>
        </p:txBody>
      </p:sp>
    </p:spTree>
    <p:extLst>
      <p:ext uri="{BB962C8B-B14F-4D97-AF65-F5344CB8AC3E}">
        <p14:creationId xmlns:p14="http://schemas.microsoft.com/office/powerpoint/2010/main" val="37574833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FE662-331B-B083-0C1C-D61312611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CF5F33-93C8-79C2-B3BE-7010F7787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As nossas penas, o nosso labor, nossa alegria e nosso amor, por Jesus Cristo, recebe, Senhor.</a:t>
            </a:r>
          </a:p>
          <a:p>
            <a:r>
              <a:rPr lang="pt-BR" dirty="0"/>
              <a:t>Aleluia.</a:t>
            </a:r>
          </a:p>
        </p:txBody>
      </p:sp>
    </p:spTree>
    <p:extLst>
      <p:ext uri="{BB962C8B-B14F-4D97-AF65-F5344CB8AC3E}">
        <p14:creationId xmlns:p14="http://schemas.microsoft.com/office/powerpoint/2010/main" val="19666694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079D2-00FD-F483-2B4E-95B510C20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E15590-D434-A098-93EC-BF8CF623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aleluia!</a:t>
            </a:r>
          </a:p>
          <a:p>
            <a:endParaRPr lang="pt-BR" sz="8800" dirty="0"/>
          </a:p>
        </p:txBody>
      </p:sp>
    </p:spTree>
    <p:extLst>
      <p:ext uri="{BB962C8B-B14F-4D97-AF65-F5344CB8AC3E}">
        <p14:creationId xmlns:p14="http://schemas.microsoft.com/office/powerpoint/2010/main" val="6742082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9E12C-C7EC-85E5-7A25-D707080D0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ED2ECF2-D90C-30CD-A206-3F792658F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As nossas almas santificarás,</a:t>
            </a:r>
          </a:p>
          <a:p>
            <a:r>
              <a:rPr lang="pt-BR" dirty="0"/>
              <a:t>os nossos corpos ressuscitarás,</a:t>
            </a:r>
          </a:p>
          <a:p>
            <a:r>
              <a:rPr lang="pt-BR" dirty="0"/>
              <a:t>por Jesus Cristo nos transformarás.</a:t>
            </a:r>
          </a:p>
          <a:p>
            <a:r>
              <a:rPr lang="pt-BR" dirty="0"/>
              <a:t>Aleluia.</a:t>
            </a:r>
          </a:p>
        </p:txBody>
      </p:sp>
    </p:spTree>
    <p:extLst>
      <p:ext uri="{BB962C8B-B14F-4D97-AF65-F5344CB8AC3E}">
        <p14:creationId xmlns:p14="http://schemas.microsoft.com/office/powerpoint/2010/main" val="16006137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FECAE-82ED-05D9-13EA-89A1AD9D6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F1CFCD-2DFD-F0CB-7CE1-D16382F46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aleluia, </a:t>
            </a:r>
          </a:p>
          <a:p>
            <a:r>
              <a:rPr lang="pt-BR" sz="8800" b="1" dirty="0"/>
              <a:t>aleluia!</a:t>
            </a:r>
          </a:p>
          <a:p>
            <a:endParaRPr lang="pt-BR" sz="8800" dirty="0"/>
          </a:p>
        </p:txBody>
      </p:sp>
    </p:spTree>
    <p:extLst>
      <p:ext uri="{BB962C8B-B14F-4D97-AF65-F5344CB8AC3E}">
        <p14:creationId xmlns:p14="http://schemas.microsoft.com/office/powerpoint/2010/main" val="39480986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066312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67961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07911" y="360608"/>
            <a:ext cx="8658808" cy="6194737"/>
          </a:xfrm>
        </p:spPr>
        <p:txBody>
          <a:bodyPr>
            <a:normAutofit/>
          </a:bodyPr>
          <a:lstStyle/>
          <a:p>
            <a:r>
              <a:rPr lang="pt-BR" sz="7600" b="1" i="1" dirty="0"/>
              <a:t>Anunciamos ,Senhor a vossa morte, e proclamamos a vossa ressurreição. Vinde, Senhor Jesus! 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 ó Senhor a vossa oferta!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Espirito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A80BB-ADB1-115D-92EB-C95E0823E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6BBB17F1-C998-0EFF-37C5-EF4B39131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Fazei de nós </a:t>
            </a:r>
          </a:p>
          <a:p>
            <a:r>
              <a:rPr lang="pt-BR" sz="8800" b="1" i="1" dirty="0"/>
              <a:t>uma perfeita oferenda!</a:t>
            </a:r>
          </a:p>
        </p:txBody>
      </p:sp>
    </p:spTree>
    <p:extLst>
      <p:ext uri="{BB962C8B-B14F-4D97-AF65-F5344CB8AC3E}">
        <p14:creationId xmlns:p14="http://schemas.microsoft.com/office/powerpoint/2010/main" val="10935187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CDD53-2941-D636-121C-40C435159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29F96EF7-282E-D920-EE77-5D068FCF0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299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19862"/>
          </a:xfrm>
        </p:spPr>
        <p:txBody>
          <a:bodyPr>
            <a:normAutofit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184990"/>
            <a:ext cx="8512935" cy="5370356"/>
          </a:xfrm>
        </p:spPr>
        <p:txBody>
          <a:bodyPr>
            <a:normAutofit/>
          </a:bodyPr>
          <a:lstStyle/>
          <a:p>
            <a:r>
              <a:rPr lang="pt-BR" b="1" dirty="0"/>
              <a:t>Cristo ressuscitou,</a:t>
            </a:r>
          </a:p>
          <a:p>
            <a:r>
              <a:rPr lang="pt-BR" b="1" dirty="0"/>
              <a:t>o sertão se abriu em flor,</a:t>
            </a:r>
          </a:p>
          <a:p>
            <a:r>
              <a:rPr lang="pt-BR" b="1" dirty="0"/>
              <a:t>da pedra água saiu,</a:t>
            </a:r>
          </a:p>
          <a:p>
            <a:r>
              <a:rPr lang="pt-BR" b="1" dirty="0"/>
              <a:t>era noite e o sol surgiu,</a:t>
            </a:r>
          </a:p>
          <a:p>
            <a:r>
              <a:rPr lang="pt-BR" b="1" dirty="0"/>
              <a:t>glória ao Senhor.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Lembrai-vos, ó Pai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9900" b="1" i="1" dirty="0"/>
              <a:t>Amém!</a:t>
            </a:r>
          </a:p>
        </p:txBody>
      </p:sp>
    </p:spTree>
    <p:extLst>
      <p:ext uri="{BB962C8B-B14F-4D97-AF65-F5344CB8AC3E}">
        <p14:creationId xmlns:p14="http://schemas.microsoft.com/office/powerpoint/2010/main" val="36141810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3224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 dirty="0"/>
              <a:t>Os discípulos reconheceram o </a:t>
            </a:r>
          </a:p>
          <a:p>
            <a:r>
              <a:rPr lang="pt-BR" sz="6600" b="1" i="1" dirty="0"/>
              <a:t>Senhor ao partir</a:t>
            </a:r>
          </a:p>
          <a:p>
            <a:r>
              <a:rPr lang="pt-BR" sz="6600" b="1" i="1" dirty="0"/>
              <a:t> o pão. 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C882C-8A0D-AB06-2411-7B748E639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6E98C0A2-E5F2-302A-4CED-89A15E19B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Dai graças ao Senhor, pois ele é bom, eterna é a sua misericórdia.</a:t>
            </a:r>
          </a:p>
        </p:txBody>
      </p:sp>
    </p:spTree>
    <p:extLst>
      <p:ext uri="{BB962C8B-B14F-4D97-AF65-F5344CB8AC3E}">
        <p14:creationId xmlns:p14="http://schemas.microsoft.com/office/powerpoint/2010/main" val="255602747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02B14-D280-D5FA-CA9F-572D08A54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355374A1-3065-0F8A-85A8-EEB9DB76D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sz="6600" b="1" i="1" dirty="0"/>
              <a:t>Os discípulos reconheceram o </a:t>
            </a:r>
          </a:p>
          <a:p>
            <a:r>
              <a:rPr lang="pt-BR" sz="6600" b="1" i="1" dirty="0"/>
              <a:t>Senhor ao partir</a:t>
            </a:r>
          </a:p>
          <a:p>
            <a:r>
              <a:rPr lang="pt-BR" sz="6600" b="1" i="1" dirty="0"/>
              <a:t> o pão. Aleluia, aleluia!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90388874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0B84F-8418-4BD0-EF28-E3FDB4CD2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0B130E23-4A13-F18A-D93F-85B4BC94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Repita o seu povo eleito: "Eterna é a sua misericórdia!"</a:t>
            </a:r>
          </a:p>
        </p:txBody>
      </p:sp>
    </p:spTree>
    <p:extLst>
      <p:ext uri="{BB962C8B-B14F-4D97-AF65-F5344CB8AC3E}">
        <p14:creationId xmlns:p14="http://schemas.microsoft.com/office/powerpoint/2010/main" val="200745721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22BEF-B408-6C9E-8387-A4D82A1B6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1070D19-1C50-42E9-E8F4-ECB6054A5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 dirty="0"/>
              <a:t>Os discípulos reconheceram o </a:t>
            </a:r>
          </a:p>
          <a:p>
            <a:r>
              <a:rPr lang="pt-BR" sz="6600" b="1" i="1" dirty="0"/>
              <a:t>Senhor ao partir</a:t>
            </a:r>
          </a:p>
          <a:p>
            <a:r>
              <a:rPr lang="pt-BR" sz="6600" b="1" i="1" dirty="0"/>
              <a:t> o pão. Aleluia, aleluia!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511042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3" y="352696"/>
            <a:ext cx="8640147" cy="6230983"/>
          </a:xfrm>
        </p:spPr>
        <p:txBody>
          <a:bodyPr anchor="ctr">
            <a:noAutofit/>
          </a:bodyPr>
          <a:lstStyle/>
          <a:p>
            <a:r>
              <a:rPr lang="pt-BR" dirty="0"/>
              <a:t>Vocês que tristes estão,</a:t>
            </a:r>
          </a:p>
          <a:p>
            <a:r>
              <a:rPr lang="pt-BR" dirty="0"/>
              <a:t>que gemem sob a dor,</a:t>
            </a:r>
          </a:p>
          <a:p>
            <a:r>
              <a:rPr lang="pt-BR" dirty="0"/>
              <a:t>na dor de sua paixão,</a:t>
            </a:r>
          </a:p>
          <a:p>
            <a:r>
              <a:rPr lang="pt-BR" dirty="0"/>
              <a:t>Deus se irmanou.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8BAED-51B2-FA85-E741-AAB12AC954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95AC94BB-68B2-932D-CF84-6D885E6F8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O poder do Senhor fez maravilhas, o poder do Senhor me exaltou.</a:t>
            </a:r>
          </a:p>
        </p:txBody>
      </p:sp>
    </p:spTree>
    <p:extLst>
      <p:ext uri="{BB962C8B-B14F-4D97-AF65-F5344CB8AC3E}">
        <p14:creationId xmlns:p14="http://schemas.microsoft.com/office/powerpoint/2010/main" val="335178219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55BB5-EE40-A339-EE8C-12E898EB7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CA000BA-8BAA-7D89-AECA-9678FCE81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 dirty="0"/>
              <a:t>Os discípulos reconheceram o </a:t>
            </a:r>
          </a:p>
          <a:p>
            <a:r>
              <a:rPr lang="pt-BR" sz="6600" b="1" i="1" dirty="0"/>
              <a:t>Senhor ao partir</a:t>
            </a:r>
          </a:p>
          <a:p>
            <a:r>
              <a:rPr lang="pt-BR" sz="6600" b="1" i="1" dirty="0"/>
              <a:t> o pão. Aleluia, aleluia!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64188166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3352A-EA29-0CCC-FBFD-733FC541D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C4767DC-61A2-FE9C-C854-BA8B67D4E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Não morrerei, hei de viver, e cantarei as maravilhas do Senhor.</a:t>
            </a:r>
          </a:p>
        </p:txBody>
      </p:sp>
    </p:spTree>
    <p:extLst>
      <p:ext uri="{BB962C8B-B14F-4D97-AF65-F5344CB8AC3E}">
        <p14:creationId xmlns:p14="http://schemas.microsoft.com/office/powerpoint/2010/main" val="86696647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B6DEC-EC9B-17CB-28FB-B5C76AF9C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32CE2C7-9617-1D3E-E5F7-0F3BBD5E2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sz="6600" b="1" i="1" dirty="0"/>
              <a:t>Os discípulos reconheceram o </a:t>
            </a:r>
          </a:p>
          <a:p>
            <a:r>
              <a:rPr lang="pt-BR" sz="6600" b="1" i="1" dirty="0"/>
              <a:t>Senhor ao partir</a:t>
            </a:r>
          </a:p>
          <a:p>
            <a:r>
              <a:rPr lang="pt-BR" sz="6600" b="1" i="1" dirty="0"/>
              <a:t> o pão. Aleluia, aleluia!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6395971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95942" y="325884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"A pedra que os construtores rejeitaram tornou-se a pedra angular."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63122" y="304624"/>
            <a:ext cx="8752115" cy="6379826"/>
          </a:xfrm>
        </p:spPr>
        <p:txBody>
          <a:bodyPr/>
          <a:lstStyle/>
          <a:p>
            <a:r>
              <a:rPr lang="pt-BR" sz="6600" b="1" i="1" dirty="0"/>
              <a:t>Os discípulos reconheceram o </a:t>
            </a:r>
          </a:p>
          <a:p>
            <a:r>
              <a:rPr lang="pt-BR" sz="6600" b="1" i="1" dirty="0"/>
              <a:t>Senhor ao partir</a:t>
            </a:r>
          </a:p>
          <a:p>
            <a:r>
              <a:rPr lang="pt-BR" sz="6600" b="1" i="1" dirty="0"/>
              <a:t> o pão. Aleluia, aleluia!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i="1" dirty="0"/>
              <a:t>Foi o Senhor que operou estes prodígios, é maravilhoso para quem contempla!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AB9AB-2AA6-1E39-9EC2-AD7611E16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3DC4B7C-C7B7-3C0A-186C-DDB065748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sz="6600" b="1" i="1" dirty="0"/>
              <a:t>Os discípulos reconheceram o </a:t>
            </a:r>
          </a:p>
          <a:p>
            <a:r>
              <a:rPr lang="pt-BR" sz="6600" b="1" i="1" dirty="0"/>
              <a:t>Senhor ao partir</a:t>
            </a:r>
          </a:p>
          <a:p>
            <a:r>
              <a:rPr lang="pt-BR" sz="6600" b="1" i="1" dirty="0"/>
              <a:t> o pão. Aleluia, aleluia!</a:t>
            </a:r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27019498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dirty="0"/>
              <a:t> </a:t>
            </a:r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290" y="352696"/>
            <a:ext cx="8761445" cy="6356014"/>
          </a:xfrm>
        </p:spPr>
        <p:txBody>
          <a:bodyPr anchor="ctr">
            <a:noAutofit/>
          </a:bodyPr>
          <a:lstStyle/>
          <a:p>
            <a:r>
              <a:rPr lang="pt-BR" b="1" dirty="0"/>
              <a:t>Cristo ressuscitou,</a:t>
            </a:r>
          </a:p>
          <a:p>
            <a:r>
              <a:rPr lang="pt-BR" b="1" dirty="0"/>
              <a:t>o sertão se abriu em flor,</a:t>
            </a:r>
          </a:p>
          <a:p>
            <a:r>
              <a:rPr lang="pt-BR" b="1" dirty="0"/>
              <a:t>da pedra água saiu,</a:t>
            </a:r>
          </a:p>
          <a:p>
            <a:r>
              <a:rPr lang="pt-BR" b="1" dirty="0"/>
              <a:t>era noite e o sol surgiu,</a:t>
            </a:r>
          </a:p>
          <a:p>
            <a:r>
              <a:rPr lang="pt-BR" b="1" dirty="0"/>
              <a:t>glória ao Senhor.</a:t>
            </a: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dirty="0"/>
              <a:t>Vocês que pobres são,</a:t>
            </a:r>
          </a:p>
          <a:p>
            <a:r>
              <a:rPr lang="pt-BR" dirty="0"/>
              <a:t>que temem o opressor,</a:t>
            </a:r>
          </a:p>
          <a:p>
            <a:r>
              <a:rPr lang="pt-BR" dirty="0"/>
              <a:t>por sua ressurreição,</a:t>
            </a:r>
          </a:p>
          <a:p>
            <a:r>
              <a:rPr lang="pt-BR" dirty="0"/>
              <a:t>Deus nos livrou.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234" y="427341"/>
            <a:ext cx="8277906" cy="6230983"/>
          </a:xfrm>
        </p:spPr>
        <p:txBody>
          <a:bodyPr anchor="ctr">
            <a:noAutofit/>
          </a:bodyPr>
          <a:lstStyle/>
          <a:p>
            <a:r>
              <a:rPr lang="pt-BR" b="1"/>
              <a:t>Cristo ressuscitou,</a:t>
            </a:r>
          </a:p>
          <a:p>
            <a:r>
              <a:rPr lang="pt-BR" b="1"/>
              <a:t>o sertão se abriu em flor,</a:t>
            </a:r>
          </a:p>
          <a:p>
            <a:r>
              <a:rPr lang="pt-BR" b="1"/>
              <a:t>da pedra água saiu,</a:t>
            </a:r>
          </a:p>
          <a:p>
            <a:r>
              <a:rPr lang="pt-BR" b="1"/>
              <a:t>era noite e o sol surgiu,</a:t>
            </a:r>
          </a:p>
          <a:p>
            <a:r>
              <a:rPr lang="pt-BR" b="1"/>
              <a:t>glória ao Senhor.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1458</TotalTime>
  <Words>553</Words>
  <Application>Microsoft Office PowerPoint</Application>
  <PresentationFormat>Apresentação na tela (4:3)</PresentationFormat>
  <Paragraphs>98</Paragraphs>
  <Slides>58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58</vt:i4>
      </vt:variant>
    </vt:vector>
  </HeadingPairs>
  <TitlesOfParts>
    <vt:vector size="66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3° Domingo  de Pascoa 19/04/2026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132</cp:revision>
  <dcterms:created xsi:type="dcterms:W3CDTF">2021-02-27T18:57:26Z</dcterms:created>
  <dcterms:modified xsi:type="dcterms:W3CDTF">2026-02-23T22:56:20Z</dcterms:modified>
</cp:coreProperties>
</file>