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567" r:id="rId8"/>
    <p:sldId id="568" r:id="rId9"/>
    <p:sldId id="569" r:id="rId10"/>
    <p:sldId id="570" r:id="rId11"/>
    <p:sldId id="571" r:id="rId12"/>
    <p:sldId id="572" r:id="rId13"/>
    <p:sldId id="573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471" r:id="rId24"/>
    <p:sldId id="470" r:id="rId25"/>
    <p:sldId id="557" r:id="rId26"/>
    <p:sldId id="558" r:id="rId27"/>
    <p:sldId id="389" r:id="rId28"/>
    <p:sldId id="339" r:id="rId29"/>
    <p:sldId id="531" r:id="rId30"/>
    <p:sldId id="524" r:id="rId31"/>
    <p:sldId id="530" r:id="rId32"/>
    <p:sldId id="529" r:id="rId33"/>
    <p:sldId id="528" r:id="rId34"/>
    <p:sldId id="527" r:id="rId35"/>
    <p:sldId id="526" r:id="rId36"/>
    <p:sldId id="525" r:id="rId37"/>
    <p:sldId id="532" r:id="rId38"/>
    <p:sldId id="536" r:id="rId39"/>
    <p:sldId id="533" r:id="rId40"/>
    <p:sldId id="538" r:id="rId41"/>
    <p:sldId id="537" r:id="rId42"/>
    <p:sldId id="539" r:id="rId43"/>
    <p:sldId id="545" r:id="rId44"/>
    <p:sldId id="544" r:id="rId45"/>
    <p:sldId id="554" r:id="rId46"/>
    <p:sldId id="553" r:id="rId47"/>
    <p:sldId id="552" r:id="rId48"/>
    <p:sldId id="551" r:id="rId49"/>
    <p:sldId id="550" r:id="rId50"/>
    <p:sldId id="549" r:id="rId51"/>
    <p:sldId id="353" r:id="rId5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05/02/2026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Domingo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Quaresma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08/03/2026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46" y="196770"/>
            <a:ext cx="8819907" cy="6528121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Lembra, Senhor, o teu amor fiel para sempre!</a:t>
            </a:r>
          </a:p>
          <a:p>
            <a:r>
              <a:rPr lang="pt-BR" sz="6600" b="1" i="1" dirty="0"/>
              <a:t>Que os inimigos não triunfem sobre o povo!</a:t>
            </a:r>
          </a:p>
          <a:p>
            <a:r>
              <a:rPr lang="pt-BR" sz="6600" b="1" i="1" dirty="0"/>
              <a:t>De suas angústias, ó Senhor, livra tua gente!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402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5195" y="326570"/>
            <a:ext cx="8843058" cy="6247849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 Hoje não fecheis o vosso coração,</a:t>
            </a:r>
          </a:p>
          <a:p>
            <a:r>
              <a:rPr lang="pt-BR" sz="8800" b="1" i="1" dirty="0"/>
              <a:t>mas ouvi a voz do Senhor!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219919"/>
            <a:ext cx="8669383" cy="6371019"/>
          </a:xfrm>
        </p:spPr>
        <p:txBody>
          <a:bodyPr anchor="ctr">
            <a:normAutofit lnSpcReduction="10000"/>
          </a:bodyPr>
          <a:lstStyle/>
          <a:p>
            <a:r>
              <a:rPr lang="pt-BR" sz="6600" b="1" i="1" dirty="0"/>
              <a:t>Glória e louvor a vós, ó Cristo! </a:t>
            </a:r>
          </a:p>
          <a:p>
            <a:r>
              <a:rPr lang="pt-BR" sz="6600" i="1" dirty="0"/>
              <a:t>Na verdade, sois Senhor, o Salvador do mundo.</a:t>
            </a:r>
          </a:p>
          <a:p>
            <a:r>
              <a:rPr lang="pt-BR" sz="6600" i="1" dirty="0"/>
              <a:t>Senhor, dai-me água viva a fim de eu não ter sede.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4" y="1194320"/>
            <a:ext cx="8343693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Ó Senhor, fonte de água viva, ouvi-nos!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8816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Autofit/>
          </a:bodyPr>
          <a:lstStyle/>
          <a:p>
            <a:r>
              <a:rPr lang="pt-BR" sz="6600" b="1" i="1" dirty="0"/>
              <a:t>Livra-nos, ó Senhor, do pecado e da morte!</a:t>
            </a:r>
          </a:p>
          <a:p>
            <a:r>
              <a:rPr lang="pt-BR" sz="6600" b="1" i="1" dirty="0"/>
              <a:t> Confiante aguardamos.</a:t>
            </a:r>
          </a:p>
          <a:p>
            <a:r>
              <a:rPr lang="pt-BR" sz="6600" b="1" i="1" dirty="0"/>
              <a:t>Tua Páscoa é nossa sorte!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Misericordioso é Deus, para </a:t>
            </a:r>
          </a:p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sempre o cantarei.</a:t>
            </a:r>
          </a:p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597" y="81023"/>
            <a:ext cx="8947231" cy="6597568"/>
          </a:xfrm>
        </p:spPr>
        <p:txBody>
          <a:bodyPr anchor="ctr">
            <a:noAutofit/>
          </a:bodyPr>
          <a:lstStyle/>
          <a:p>
            <a:r>
              <a:rPr lang="pt-BR" sz="5200" i="1" dirty="0"/>
              <a:t>Humildes e penitentes</a:t>
            </a:r>
          </a:p>
          <a:p>
            <a:r>
              <a:rPr lang="pt-BR" sz="5200" i="1" dirty="0"/>
              <a:t>confessamos nossas culpas.</a:t>
            </a:r>
          </a:p>
          <a:p>
            <a:r>
              <a:rPr lang="pt-BR" sz="5200" i="1" dirty="0"/>
              <a:t>Inspirados pela fé nós buscamos tua ajuda. Pois ferimos, Deus Clemente, teu amor - dom perenal. Suplicamos, entrementes, o perdão celestial.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Livra-nos, ó Senhor, do pecado e da morte!</a:t>
            </a:r>
          </a:p>
          <a:p>
            <a:r>
              <a:rPr lang="pt-BR" sz="6600" b="1" i="1" dirty="0"/>
              <a:t> Confiante aguardamos.</a:t>
            </a:r>
          </a:p>
          <a:p>
            <a:r>
              <a:rPr lang="pt-BR" sz="6600" b="1" i="1" dirty="0"/>
              <a:t>Tua Páscoa é nossa sorte!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91774-603C-35C8-525E-1A89AE1D0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3821DF-1D5F-BB3D-2781-DDCB51FD3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138896"/>
            <a:ext cx="8935655" cy="6597570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Gente frágil, sim, o somos.</a:t>
            </a:r>
          </a:p>
          <a:p>
            <a:r>
              <a:rPr lang="pt-BR" sz="5500" i="1" dirty="0"/>
              <a:t>De tuas mãos, obras, porém,</a:t>
            </a:r>
          </a:p>
          <a:p>
            <a:r>
              <a:rPr lang="pt-BR" sz="5500" i="1" dirty="0"/>
              <a:t>é teu nome glorioso que nos firma e sustém. Destróis, ó Senhor, o mal, fazes progredir o bem. Dar-te graças nós possamos desde agora e sempre. Amém!</a:t>
            </a:r>
          </a:p>
        </p:txBody>
      </p:sp>
    </p:spTree>
    <p:extLst>
      <p:ext uri="{BB962C8B-B14F-4D97-AF65-F5344CB8AC3E}">
        <p14:creationId xmlns:p14="http://schemas.microsoft.com/office/powerpoint/2010/main" val="24415534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C2EE9-97F9-42FB-9811-1DA074331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8C1465-D4C5-BBB1-C21C-EF3F0A03D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Livra-nos, ó Senhor, do pecado e da morte!</a:t>
            </a:r>
          </a:p>
          <a:p>
            <a:r>
              <a:rPr lang="pt-BR" sz="6600" b="1" i="1" dirty="0"/>
              <a:t> Confiante aguardamos.</a:t>
            </a:r>
          </a:p>
          <a:p>
            <a:r>
              <a:rPr lang="pt-BR" sz="6600" b="1" i="1" dirty="0"/>
              <a:t>Tua Páscoa é nossa sorte!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3865297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92597" y="127322"/>
            <a:ext cx="8912507" cy="6609144"/>
          </a:xfrm>
        </p:spPr>
        <p:txBody>
          <a:bodyPr>
            <a:noAutofit/>
          </a:bodyPr>
          <a:lstStyle/>
          <a:p>
            <a:r>
              <a:rPr lang="pt-BR" sz="7200" b="1" i="1" dirty="0"/>
              <a:t>Anunciamos, Senhor, a vossa morte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 ,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Fazei de nós, uma perfeita oferenda 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3621" y="360608"/>
            <a:ext cx="8738560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Lembrai-vos, ó Pai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36141810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22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6502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3621" y="1284052"/>
            <a:ext cx="8738560" cy="5429264"/>
          </a:xfrm>
        </p:spPr>
        <p:txBody>
          <a:bodyPr>
            <a:noAutofit/>
          </a:bodyPr>
          <a:lstStyle/>
          <a:p>
            <a:r>
              <a:rPr lang="pt-BR" b="1" i="1" dirty="0"/>
              <a:t>Lembra, Senhor, o teu amor fiel para sempre!</a:t>
            </a:r>
          </a:p>
          <a:p>
            <a:r>
              <a:rPr lang="pt-BR" b="1" i="1" dirty="0"/>
              <a:t>Que os inimigos não triunfem sobre o povo!</a:t>
            </a:r>
          </a:p>
          <a:p>
            <a:r>
              <a:rPr lang="pt-BR" b="1" i="1" dirty="0"/>
              <a:t>De suas angústias, ó Senhor, livra tua gente!</a:t>
            </a:r>
          </a:p>
        </p:txBody>
      </p:sp>
    </p:spTree>
    <p:extLst>
      <p:ext uri="{BB962C8B-B14F-4D97-AF65-F5344CB8AC3E}">
        <p14:creationId xmlns:p14="http://schemas.microsoft.com/office/powerpoint/2010/main" val="14549866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38896"/>
            <a:ext cx="8752115" cy="6601538"/>
          </a:xfrm>
        </p:spPr>
        <p:txBody>
          <a:bodyPr>
            <a:normAutofit/>
          </a:bodyPr>
          <a:lstStyle/>
          <a:p>
            <a:r>
              <a:rPr lang="pt-BR" sz="6600" b="1" i="1" dirty="0"/>
              <a:t>Aquele que beber</a:t>
            </a:r>
          </a:p>
          <a:p>
            <a:r>
              <a:rPr lang="pt-BR" sz="6600" b="1" i="1" dirty="0"/>
              <a:t>Da água que eu darei,</a:t>
            </a:r>
          </a:p>
          <a:p>
            <a:r>
              <a:rPr lang="pt-BR" sz="6600" b="1" i="1" dirty="0"/>
              <a:t>Nunca mais há de ter sede! E dele nascerá</a:t>
            </a:r>
          </a:p>
          <a:p>
            <a:r>
              <a:rPr lang="pt-BR" sz="6600" b="1" i="1" dirty="0"/>
              <a:t>Um rio de água viva</a:t>
            </a:r>
          </a:p>
          <a:p>
            <a:r>
              <a:rPr lang="pt-BR" sz="6600" b="1" i="1" dirty="0"/>
              <a:t>Que jorrará pra sempre.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O Senhor é minha luz,</a:t>
            </a:r>
          </a:p>
          <a:p>
            <a:r>
              <a:rPr lang="pt-BR" i="1" dirty="0"/>
              <a:t>Ele é minha salvação.</a:t>
            </a:r>
          </a:p>
          <a:p>
            <a:r>
              <a:rPr lang="pt-BR" i="1" dirty="0"/>
              <a:t>O que é que vou temer?</a:t>
            </a:r>
          </a:p>
          <a:p>
            <a:r>
              <a:rPr lang="pt-BR" i="1" dirty="0"/>
              <a:t>Deus é minha proteção.</a:t>
            </a:r>
          </a:p>
          <a:p>
            <a:r>
              <a:rPr lang="pt-BR" i="1" dirty="0"/>
              <a:t>Ele guarda minha vida:</a:t>
            </a:r>
          </a:p>
          <a:p>
            <a:r>
              <a:rPr lang="pt-BR" i="1" dirty="0"/>
              <a:t>Eu não vou ter medo, não.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Aquele que beber</a:t>
            </a:r>
          </a:p>
          <a:p>
            <a:r>
              <a:rPr lang="pt-BR" sz="6600" b="1" i="1" dirty="0"/>
              <a:t>Da água que eu darei,</a:t>
            </a:r>
          </a:p>
          <a:p>
            <a:r>
              <a:rPr lang="pt-BR" sz="6600" b="1" i="1" dirty="0"/>
              <a:t>Nunca mais há de ter sede! E dele nascerá</a:t>
            </a:r>
          </a:p>
          <a:p>
            <a:r>
              <a:rPr lang="pt-BR" sz="6600" b="1" i="1" dirty="0"/>
              <a:t>Um rio de água viva</a:t>
            </a:r>
          </a:p>
          <a:p>
            <a:r>
              <a:rPr lang="pt-BR" sz="6600" b="1" i="1" dirty="0"/>
              <a:t>Que jorrará pra sempre.</a:t>
            </a:r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50471"/>
            <a:ext cx="8752115" cy="6589963"/>
          </a:xfrm>
        </p:spPr>
        <p:txBody>
          <a:bodyPr/>
          <a:lstStyle/>
          <a:p>
            <a:r>
              <a:rPr lang="pt-BR" i="1" dirty="0"/>
              <a:t>Quando os maus vêm avançando, Procurando me acuar, Desejando ver meu fim, Só querendo me matar.</a:t>
            </a:r>
          </a:p>
          <a:p>
            <a:r>
              <a:rPr lang="pt-BR" i="1" dirty="0"/>
              <a:t>Inimigos opressores</a:t>
            </a:r>
          </a:p>
          <a:p>
            <a:r>
              <a:rPr lang="pt-BR" i="1" dirty="0"/>
              <a:t>É que vão se liquidar.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85195"/>
            <a:ext cx="8752115" cy="6555239"/>
          </a:xfrm>
        </p:spPr>
        <p:txBody>
          <a:bodyPr>
            <a:normAutofit/>
          </a:bodyPr>
          <a:lstStyle/>
          <a:p>
            <a:r>
              <a:rPr lang="pt-BR" sz="6600" b="1" i="1"/>
              <a:t>Aquele que beber</a:t>
            </a:r>
          </a:p>
          <a:p>
            <a:r>
              <a:rPr lang="pt-BR" sz="6600" b="1" i="1"/>
              <a:t>Da água que eu darei,</a:t>
            </a:r>
          </a:p>
          <a:p>
            <a:r>
              <a:rPr lang="pt-BR" sz="6600" b="1" i="1"/>
              <a:t>Nunca mais há de ter sede! E dele nascerá</a:t>
            </a:r>
          </a:p>
          <a:p>
            <a:r>
              <a:rPr lang="pt-BR" sz="6600" b="1" i="1"/>
              <a:t>Um rio de água viva</a:t>
            </a:r>
          </a:p>
          <a:p>
            <a:r>
              <a:rPr lang="pt-BR" sz="6600" b="1" i="1"/>
              <a:t>Que jorrará pra sempre.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Se um exército se armar</a:t>
            </a:r>
          </a:p>
          <a:p>
            <a:r>
              <a:rPr lang="pt-BR" i="1" dirty="0"/>
              <a:t>Contra mim, não temerei.</a:t>
            </a:r>
          </a:p>
          <a:p>
            <a:r>
              <a:rPr lang="pt-BR" i="1" dirty="0"/>
              <a:t>Firme está meu coração.</a:t>
            </a:r>
          </a:p>
          <a:p>
            <a:r>
              <a:rPr lang="pt-BR" i="1" dirty="0"/>
              <a:t>Sempre firme ficarei.</a:t>
            </a:r>
          </a:p>
          <a:p>
            <a:r>
              <a:rPr lang="pt-BR" i="1" dirty="0"/>
              <a:t>Se estourar uma batalha,</a:t>
            </a:r>
          </a:p>
          <a:p>
            <a:r>
              <a:rPr lang="pt-BR" i="1" dirty="0"/>
              <a:t>Mesmo assim, confiarei.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/>
              <a:t>Aquele que beber</a:t>
            </a:r>
          </a:p>
          <a:p>
            <a:r>
              <a:rPr lang="pt-BR" sz="6600" b="1" i="1"/>
              <a:t>Da água que eu darei,</a:t>
            </a:r>
          </a:p>
          <a:p>
            <a:r>
              <a:rPr lang="pt-BR" sz="6600" b="1" i="1"/>
              <a:t>Nunca mais há de ter sede! E dele nascerá</a:t>
            </a:r>
          </a:p>
          <a:p>
            <a:r>
              <a:rPr lang="pt-BR" sz="6600" b="1" i="1"/>
              <a:t>Um rio de água viva</a:t>
            </a:r>
          </a:p>
          <a:p>
            <a:r>
              <a:rPr lang="pt-BR" sz="6600" b="1" i="1"/>
              <a:t>Que jorrará pra sempre.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Senhor, meu Deus, a ti elevo a minha alma, Em ti confio: que eu não seja envergonhado. Não se envergonhe quem em ti põe sua esperança, Mas, sim, quem nega por um nada sua fé!</a:t>
            </a:r>
          </a:p>
        </p:txBody>
      </p:sp>
    </p:spTree>
    <p:extLst>
      <p:ext uri="{BB962C8B-B14F-4D97-AF65-F5344CB8AC3E}">
        <p14:creationId xmlns:p14="http://schemas.microsoft.com/office/powerpoint/2010/main" val="123236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/>
              <a:t>Lembra, Senhor, o teu amor fiel para sempre!</a:t>
            </a:r>
          </a:p>
          <a:p>
            <a:r>
              <a:rPr lang="pt-BR" sz="6600" b="1" i="1"/>
              <a:t>Que os inimigos não triunfem sobre o povo!</a:t>
            </a:r>
          </a:p>
          <a:p>
            <a:r>
              <a:rPr lang="pt-BR" sz="6600" b="1" i="1"/>
              <a:t>De suas angústias, ó Senhor, livra tua gente!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044370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Mostra-me, Senhor, os teus caminhos, E faz-me conhecer a tua estrada!</a:t>
            </a:r>
          </a:p>
          <a:p>
            <a:r>
              <a:rPr lang="pt-BR" i="1" dirty="0"/>
              <a:t>Tua verdade me orienta e me conduza, Porque és o Deus da minha salvação!</a:t>
            </a:r>
          </a:p>
        </p:txBody>
      </p:sp>
    </p:spTree>
    <p:extLst>
      <p:ext uri="{BB962C8B-B14F-4D97-AF65-F5344CB8AC3E}">
        <p14:creationId xmlns:p14="http://schemas.microsoft.com/office/powerpoint/2010/main" val="536127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Lembra, Senhor, o teu amor fiel para sempre!</a:t>
            </a:r>
          </a:p>
          <a:p>
            <a:r>
              <a:rPr lang="pt-BR" sz="6600" b="1" i="1" dirty="0"/>
              <a:t>Que os inimigos não triunfem sobre o povo!</a:t>
            </a:r>
          </a:p>
          <a:p>
            <a:r>
              <a:rPr lang="pt-BR" sz="6600" b="1" i="1" dirty="0"/>
              <a:t>De suas angústias, ó Senhor, livra tua gente!</a:t>
            </a:r>
          </a:p>
        </p:txBody>
      </p:sp>
    </p:spTree>
    <p:extLst>
      <p:ext uri="{BB962C8B-B14F-4D97-AF65-F5344CB8AC3E}">
        <p14:creationId xmlns:p14="http://schemas.microsoft.com/office/powerpoint/2010/main" val="293480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96" y="81023"/>
            <a:ext cx="8866207" cy="6678591"/>
          </a:xfrm>
        </p:spPr>
        <p:txBody>
          <a:bodyPr anchor="ctr">
            <a:noAutofit/>
          </a:bodyPr>
          <a:lstStyle/>
          <a:p>
            <a:r>
              <a:rPr lang="pt-BR" i="1" dirty="0"/>
              <a:t>Recorda, Senhor meu Deus, tua ternura e a tua compaixão, que são eternas. Não recordes meus pecados quando jovem, nem te lembre das minhas faltas e delitos.</a:t>
            </a:r>
          </a:p>
        </p:txBody>
      </p:sp>
    </p:spTree>
    <p:extLst>
      <p:ext uri="{BB962C8B-B14F-4D97-AF65-F5344CB8AC3E}">
        <p14:creationId xmlns:p14="http://schemas.microsoft.com/office/powerpoint/2010/main" val="22337376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2103</TotalTime>
  <Words>744</Words>
  <Application>Microsoft Office PowerPoint</Application>
  <PresentationFormat>Apresentação na tela (4:3)</PresentationFormat>
  <Paragraphs>94</Paragraphs>
  <Slides>48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48</vt:i4>
      </vt:variant>
    </vt:vector>
  </HeadingPairs>
  <TitlesOfParts>
    <vt:vector size="56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III Domingo  da Quaresma 08/03/2026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135</cp:revision>
  <dcterms:created xsi:type="dcterms:W3CDTF">2021-02-27T18:57:26Z</dcterms:created>
  <dcterms:modified xsi:type="dcterms:W3CDTF">2026-02-05T23:31:28Z</dcterms:modified>
</cp:coreProperties>
</file>