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557" r:id="rId15"/>
    <p:sldId id="271" r:id="rId16"/>
    <p:sldId id="460" r:id="rId17"/>
    <p:sldId id="559" r:id="rId18"/>
    <p:sldId id="558" r:id="rId19"/>
    <p:sldId id="513" r:id="rId20"/>
    <p:sldId id="503" r:id="rId21"/>
    <p:sldId id="461" r:id="rId22"/>
    <p:sldId id="406" r:id="rId23"/>
    <p:sldId id="596" r:id="rId24"/>
    <p:sldId id="597" r:id="rId25"/>
    <p:sldId id="598" r:id="rId26"/>
    <p:sldId id="599" r:id="rId27"/>
    <p:sldId id="600" r:id="rId28"/>
    <p:sldId id="601" r:id="rId29"/>
    <p:sldId id="602" r:id="rId30"/>
    <p:sldId id="603" r:id="rId31"/>
    <p:sldId id="604" r:id="rId32"/>
    <p:sldId id="605" r:id="rId33"/>
    <p:sldId id="594" r:id="rId34"/>
    <p:sldId id="413" r:id="rId35"/>
    <p:sldId id="330" r:id="rId36"/>
    <p:sldId id="332" r:id="rId37"/>
    <p:sldId id="471" r:id="rId38"/>
    <p:sldId id="470" r:id="rId39"/>
    <p:sldId id="562" r:id="rId40"/>
    <p:sldId id="607" r:id="rId41"/>
    <p:sldId id="606" r:id="rId42"/>
    <p:sldId id="561" r:id="rId43"/>
    <p:sldId id="560" r:id="rId44"/>
    <p:sldId id="389" r:id="rId45"/>
    <p:sldId id="565" r:id="rId46"/>
    <p:sldId id="566" r:id="rId47"/>
    <p:sldId id="567" r:id="rId48"/>
    <p:sldId id="568" r:id="rId49"/>
    <p:sldId id="569" r:id="rId50"/>
    <p:sldId id="570" r:id="rId51"/>
    <p:sldId id="571" r:id="rId52"/>
    <p:sldId id="572" r:id="rId53"/>
    <p:sldId id="573" r:id="rId54"/>
    <p:sldId id="574" r:id="rId55"/>
    <p:sldId id="575" r:id="rId56"/>
    <p:sldId id="576" r:id="rId57"/>
    <p:sldId id="577" r:id="rId58"/>
    <p:sldId id="578" r:id="rId59"/>
    <p:sldId id="579" r:id="rId60"/>
    <p:sldId id="580" r:id="rId61"/>
    <p:sldId id="581" r:id="rId62"/>
    <p:sldId id="582" r:id="rId63"/>
    <p:sldId id="583" r:id="rId64"/>
    <p:sldId id="584" r:id="rId65"/>
    <p:sldId id="585" r:id="rId66"/>
    <p:sldId id="523" r:id="rId67"/>
    <p:sldId id="545" r:id="rId68"/>
    <p:sldId id="544" r:id="rId69"/>
    <p:sldId id="589" r:id="rId70"/>
    <p:sldId id="588" r:id="rId71"/>
    <p:sldId id="587" r:id="rId72"/>
    <p:sldId id="586" r:id="rId73"/>
    <p:sldId id="591" r:id="rId74"/>
    <p:sldId id="590" r:id="rId75"/>
    <p:sldId id="593" r:id="rId76"/>
    <p:sldId id="592" r:id="rId77"/>
    <p:sldId id="554" r:id="rId78"/>
    <p:sldId id="553" r:id="rId79"/>
    <p:sldId id="609" r:id="rId80"/>
    <p:sldId id="608" r:id="rId81"/>
    <p:sldId id="552" r:id="rId8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viewProps" Target="viewProps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61" Type="http://schemas.openxmlformats.org/officeDocument/2006/relationships/slide" Target="slides/slide57.xml"/><Relationship Id="rId82" Type="http://schemas.openxmlformats.org/officeDocument/2006/relationships/slide" Target="slides/slide7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23/02/2026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bg1"/>
            </a:gs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896" y="208344"/>
            <a:ext cx="8717721" cy="6412375"/>
          </a:xfrm>
          <a:ln w="5715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Domingo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Páscoa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12/04/2026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Cristo, nossa Páscoa se imolou, Seu Sangue da morte nos livrou: Incólumes o Mar atravessamos, E à Terra Prometida caminhamos!</a:t>
            </a: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17D33-0A55-92CF-B6DA-91946747C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4E985F-901A-D164-5877-7121AA488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195" y="162046"/>
            <a:ext cx="8773610" cy="6551270"/>
          </a:xfrm>
        </p:spPr>
        <p:txBody>
          <a:bodyPr anchor="ctr">
            <a:noAutofit/>
          </a:bodyPr>
          <a:lstStyle/>
          <a:p>
            <a:endParaRPr lang="pt-BR" b="1" dirty="0"/>
          </a:p>
          <a:p>
            <a:r>
              <a:rPr lang="pt-BR" sz="5400" b="1" dirty="0"/>
              <a:t>O Senhor ressurgiu, aleluia, aleluia! É o Cordeiro Pascal, aleluia, aleluia! Imolado por nós, aleluia, aleluia! É o Cristo Senhor, Ele vive e venceu, aleluia!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500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71DC4C-21F8-6936-9831-BA494FE33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90450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Benção e Aspersão da Agua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Banhados em Cristo, somos uma nova criatura.</a:t>
            </a:r>
          </a:p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coisas antigas já se passaram, somos nascidos de novo.</a:t>
            </a:r>
          </a:p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Aleluia, 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2BA10-CF77-BC9D-74BC-4A58F6F72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950E23-60F5-E8E9-0E30-4D9910370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90450"/>
          </a:xfrm>
        </p:spPr>
        <p:txBody>
          <a:bodyPr/>
          <a:lstStyle/>
          <a:p>
            <a:pPr algn="ctr"/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4D2AF2-23E8-C65D-C1E5-00E7FDBEF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6724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824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F2997-E44C-AD2E-89B3-C124C087B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7ED518-9D28-1597-2A3A-4192ABFEA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274328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3621" y="150472"/>
            <a:ext cx="8796760" cy="6481822"/>
          </a:xfrm>
        </p:spPr>
        <p:txBody>
          <a:bodyPr anchor="ctr">
            <a:noAutofit/>
          </a:bodyPr>
          <a:lstStyle/>
          <a:p>
            <a:r>
              <a:rPr lang="pt-BR" sz="8500" b="1" i="1" dirty="0"/>
              <a:t>Dai graças ao Senhor, porque ele é bom!</a:t>
            </a:r>
          </a:p>
          <a:p>
            <a:r>
              <a:rPr lang="pt-BR" sz="8500" b="1" i="1" dirty="0"/>
              <a:t>" Eterna é a sua misericórdia!"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Aleluia, aleluia, aleluia.</a:t>
            </a:r>
          </a:p>
          <a:p>
            <a:r>
              <a:rPr lang="pt-BR" i="1" dirty="0"/>
              <a:t>Acreditaste, Tomé, porque me viste. Felizes os que crerem sem ter visto!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Orante</a:t>
            </a:r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604" y="1287624"/>
            <a:ext cx="8649477" cy="5299788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Ressuscitou de verdade, aleluia, aleluia, Cristo Jesus ressuscitou, </a:t>
            </a:r>
          </a:p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EF38D-F71F-3620-5B59-D47EE9D28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85A162-F3BB-BD94-3753-F13701B40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01525"/>
          </a:xfrm>
        </p:spPr>
        <p:txBody>
          <a:bodyPr>
            <a:normAutofit fontScale="90000"/>
          </a:bodyPr>
          <a:lstStyle/>
          <a:p>
            <a:pPr algn="ctr"/>
            <a:br>
              <a:rPr lang="pt-BR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Credo Niceno-Constantinopolitano</a:t>
            </a:r>
            <a:br>
              <a:rPr lang="pt-BR" b="1" i="0" dirty="0">
                <a:solidFill>
                  <a:srgbClr val="4A87EE"/>
                </a:solidFill>
                <a:effectLst/>
                <a:latin typeface="Arial" panose="020B0604020202020204" pitchFamily="34" charset="0"/>
              </a:rPr>
            </a:br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8FC8597-91C4-464B-4BC8-63918FCAA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927" y="1262743"/>
            <a:ext cx="8403770" cy="497259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Creio em um só Deus, Pai Todo-Poderoso, criador do céu e da terra, de todas as coisas visíveis e invisíveis. </a:t>
            </a:r>
            <a:endParaRPr lang="pt-BR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193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98083-81D6-4878-F154-1FFFAC2AD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8446C4-65F2-49D8-4585-9D637C49A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5" y="444137"/>
            <a:ext cx="7992836" cy="598278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Creio em um só Senhor, Jesus Cristo, Filho Unigênito de Deus, nascido do Pai antes de todos os séculos: </a:t>
            </a:r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8953062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EAEC1E9-A370-826A-99EE-05E50CC6B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Deus de Deus, luz da luz, Deus verdadeiro de Deus verdadeiro, gerado, não criado, consubstancial ao Pai.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876549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3B3B42-FF47-872B-DE2B-BC47FCA66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E840940-B0E1-E501-CA01-257E807E3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Por ele todas as coisas foram feitas. E por nós, homens, e para nossa salvação, desceu dos céus:</a:t>
            </a:r>
          </a:p>
          <a:p>
            <a:pPr algn="r"/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64113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28A93-4E76-F052-36DD-04E7CCB14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530EBF2-54B8-3FFB-F4BB-6A1164014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se encarnou pelo Espírito Santo, no seio da Virgem Maria, e se fez homem.</a:t>
            </a:r>
          </a:p>
          <a:p>
            <a:pPr algn="r"/>
            <a:br>
              <a:rPr lang="pt-BR" sz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4806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19196-368F-B515-F7EE-E5471BABD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B317AED-B7D6-C4BA-9107-C348592B7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1" y="360608"/>
            <a:ext cx="8729300" cy="6194737"/>
          </a:xfrm>
        </p:spPr>
        <p:txBody>
          <a:bodyPr>
            <a:no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Também por nós foi crucificado sob Pôncio Pilatos; padeceu e foi sepultado.  Ressuscitou ao terceiro dia, conforme as Escrituras,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3804696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F9B7C-246E-CDD9-1A87-B9451FEED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FC46D384-D3A1-C981-DA19-62BE07CC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subiu aos céus, onde está sentado à direita do Pai. E de novo há de vir, em sua glória, para julgar os vivos e os mortos;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311900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A1F2F-B4F0-A05A-88DA-545A42F45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DADB319E-F05F-858C-901C-03A68D004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ea typeface="Calibri" panose="020F0502020204030204" pitchFamily="34" charset="0"/>
              </a:rPr>
              <a:t>e o seu reino não terá fim.  Creio no Espírito Santo, Senhor que dá a vida, e procede do Pai e do Filho; e com o Pai e o Filho é adorado e glorificado: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4464302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47146-DDFE-2470-8BB6-6831551AB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B811E5A-2234-2755-3B70-5ECFC89B7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 que falou pelos profetas. Creio na Igreja, una, santa, católica e apostólica. Professo um só batismo para remissão dos pecados.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5983568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73FA9-B486-B99E-3970-D4EA747B8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2CE6819F-0F4C-6DC8-9973-CD0B089ED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effectLst/>
                <a:ea typeface="Calibri" panose="020F0502020204030204" pitchFamily="34" charset="0"/>
              </a:rPr>
              <a:t>E espero a ressurreição dos mortos  e a vida do mundo que há de vir.</a:t>
            </a:r>
          </a:p>
          <a:p>
            <a:r>
              <a:rPr lang="pt-BR" b="1" dirty="0">
                <a:effectLst/>
                <a:ea typeface="Calibri" panose="020F0502020204030204" pitchFamily="34" charset="0"/>
              </a:rPr>
              <a:t>  Amém.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27717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17B68E-2D34-7271-6B2B-756219B27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43EC42-DABD-E336-1447-FA560BB9F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62729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5274" y="1194320"/>
            <a:ext cx="8640146" cy="539309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000" b="1" i="1" dirty="0"/>
              <a:t>Pela Ressurreição de vosso Filho, atendei-nos, Senhor!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rmAutofit/>
          </a:bodyPr>
          <a:lstStyle/>
          <a:p>
            <a:r>
              <a:rPr lang="pt-BR" dirty="0"/>
              <a:t>Bendito sejas, ó Rei da glória! Ressuscitado, Senhor da Igreja!</a:t>
            </a:r>
          </a:p>
          <a:p>
            <a:r>
              <a:rPr lang="pt-BR" dirty="0"/>
              <a:t>Aqui trazemos as nossas ofertas!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b="1" dirty="0"/>
              <a:t>Vê com bons olhos</a:t>
            </a:r>
          </a:p>
          <a:p>
            <a:r>
              <a:rPr lang="pt-BR" b="1" dirty="0"/>
              <a:t>nossas humildes ofertas.</a:t>
            </a:r>
          </a:p>
          <a:p>
            <a:r>
              <a:rPr lang="pt-BR" b="1" dirty="0"/>
              <a:t>Tudo o que temos,</a:t>
            </a:r>
          </a:p>
          <a:p>
            <a:r>
              <a:rPr lang="pt-BR" b="1" dirty="0"/>
              <a:t>seja pra ti, ó Senhor!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Vidas se encontram no altar de Deus, gente se doa, dom que se imola. Aqui trazemos as nossas ofertas!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08726-9E60-42AD-0F6F-3D361CFC8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ADF9AF-D1F6-E5EA-AFDE-9FB68DCBF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dirty="0"/>
              <a:t>Vê com bons olhos</a:t>
            </a:r>
          </a:p>
          <a:p>
            <a:r>
              <a:rPr lang="pt-BR" b="1" dirty="0"/>
              <a:t>nossas humildes ofertas.</a:t>
            </a:r>
          </a:p>
          <a:p>
            <a:r>
              <a:rPr lang="pt-BR" b="1" dirty="0"/>
              <a:t>Tudo o que temos,</a:t>
            </a:r>
          </a:p>
          <a:p>
            <a:r>
              <a:rPr lang="pt-BR" b="1" dirty="0"/>
              <a:t>seja pra ti, ó Senhor!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32182694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B8EE5-0C09-8BBB-EF80-CA7288D89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7D66DD-0E89-A25C-2E5D-D47BEE884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Maior motivo de oferenda, pois, o Senhor ressuscitou, para que todos tivessem vida.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41300381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E72E0-8695-8D37-8971-2ACB238F0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BCEA0A-CF37-3C85-FA72-47B87920A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dirty="0"/>
              <a:t>Vê com bons olhos</a:t>
            </a:r>
          </a:p>
          <a:p>
            <a:r>
              <a:rPr lang="pt-BR" b="1" dirty="0"/>
              <a:t>nossas humildes ofertas.</a:t>
            </a:r>
          </a:p>
          <a:p>
            <a:r>
              <a:rPr lang="pt-BR" b="1" dirty="0"/>
              <a:t>Tudo o que temos,</a:t>
            </a:r>
          </a:p>
          <a:p>
            <a:r>
              <a:rPr lang="pt-BR" b="1" dirty="0"/>
              <a:t>seja pra ti, ó Senhor!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7619656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4CEC3-3C95-AA21-7172-E24377F4D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99BDCA-3F37-FC96-3295-70FF1916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Irmãos na terra, irmãos no céu, juntos cantemos glória ao Senhor. Aqui trazemos as nossas ofertas!</a:t>
            </a:r>
          </a:p>
        </p:txBody>
      </p:sp>
    </p:spTree>
    <p:extLst>
      <p:ext uri="{BB962C8B-B14F-4D97-AF65-F5344CB8AC3E}">
        <p14:creationId xmlns:p14="http://schemas.microsoft.com/office/powerpoint/2010/main" val="3671580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554480"/>
            <a:ext cx="8512935" cy="5000865"/>
          </a:xfrm>
        </p:spPr>
        <p:txBody>
          <a:bodyPr>
            <a:normAutofit/>
          </a:bodyPr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B54C3-4E10-B4EB-233C-188A4435A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2C81AA-B4FD-C890-F9EB-0DBF47B15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5400" b="1" dirty="0"/>
              <a:t>Vê com bons olhos</a:t>
            </a:r>
          </a:p>
          <a:p>
            <a:r>
              <a:rPr lang="pt-BR" sz="5400" b="1" dirty="0"/>
              <a:t>nossas humildes ofertas.</a:t>
            </a:r>
          </a:p>
          <a:p>
            <a:r>
              <a:rPr lang="pt-BR" sz="5400" b="1" dirty="0"/>
              <a:t>Tudo o que temos,</a:t>
            </a:r>
          </a:p>
          <a:p>
            <a:r>
              <a:rPr lang="pt-BR" sz="5400" b="1" dirty="0"/>
              <a:t>seja pra ti, ó Senhor!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20232925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84616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77331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18113753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22329127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Abençoai, nossa oferenda ó Senhor!</a:t>
            </a:r>
          </a:p>
        </p:txBody>
      </p:sp>
    </p:spTree>
    <p:extLst>
      <p:ext uri="{BB962C8B-B14F-4D97-AF65-F5344CB8AC3E}">
        <p14:creationId xmlns:p14="http://schemas.microsoft.com/office/powerpoint/2010/main" val="31298886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682172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8800" b="1" i="1" dirty="0"/>
              <a:t>Lembrai-vos, ó Pai dos vossos Filhos!</a:t>
            </a:r>
          </a:p>
        </p:txBody>
      </p:sp>
    </p:spTree>
    <p:extLst>
      <p:ext uri="{BB962C8B-B14F-4D97-AF65-F5344CB8AC3E}">
        <p14:creationId xmlns:p14="http://schemas.microsoft.com/office/powerpoint/2010/main" val="18797746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323629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47" y="138896"/>
            <a:ext cx="8925616" cy="6585995"/>
          </a:xfrm>
        </p:spPr>
        <p:txBody>
          <a:bodyPr anchor="ctr">
            <a:noAutofit/>
          </a:bodyPr>
          <a:lstStyle/>
          <a:p>
            <a:r>
              <a:rPr lang="pt-BR" sz="5400" b="1" dirty="0"/>
              <a:t>O Senhor ressurgiu, aleluia, aleluia! É o Cordeiro Pascal, aleluia, aleluia! Imolado por nós, aleluia, aleluia! É o Cristo Senhor, Ele vive e venceu, aleluia!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Em comunhão com vossos Santos vos louvamos!</a:t>
            </a:r>
          </a:p>
        </p:txBody>
      </p:sp>
    </p:spTree>
    <p:extLst>
      <p:ext uri="{BB962C8B-B14F-4D97-AF65-F5344CB8AC3E}">
        <p14:creationId xmlns:p14="http://schemas.microsoft.com/office/powerpoint/2010/main" val="3436805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80001409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Espirito Santo!</a:t>
            </a:r>
          </a:p>
        </p:txBody>
      </p:sp>
    </p:spTree>
    <p:extLst>
      <p:ext uri="{BB962C8B-B14F-4D97-AF65-F5344CB8AC3E}">
        <p14:creationId xmlns:p14="http://schemas.microsoft.com/office/powerpoint/2010/main" val="423276385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277748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7200" b="1" i="1" dirty="0"/>
              <a:t>Anunciamos, Senhor, a vossa morte e proclamamos a vossa ressurreição.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39754098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935389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Aceitai ó 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113102687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48836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Espirito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44160104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768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637" y="138896"/>
            <a:ext cx="8845420" cy="6574420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Cristo, Senhor ressuscitou, A nossa esperança realizou: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Vencida a morte para sempre, Triunfa a vida eternamente!</a:t>
            </a: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Concedei-lhes, ó Senhor a luz eterna!</a:t>
            </a:r>
          </a:p>
        </p:txBody>
      </p:sp>
    </p:spTree>
    <p:extLst>
      <p:ext uri="{BB962C8B-B14F-4D97-AF65-F5344CB8AC3E}">
        <p14:creationId xmlns:p14="http://schemas.microsoft.com/office/powerpoint/2010/main" val="237877730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098227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Amém!</a:t>
            </a:r>
          </a:p>
        </p:txBody>
      </p:sp>
    </p:spTree>
    <p:extLst>
      <p:ext uri="{BB962C8B-B14F-4D97-AF65-F5344CB8AC3E}">
        <p14:creationId xmlns:p14="http://schemas.microsoft.com/office/powerpoint/2010/main" val="414031681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6796156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Põe as mãos nas minhas chagas,</a:t>
            </a:r>
          </a:p>
          <a:p>
            <a:r>
              <a:rPr lang="pt-BR" sz="7200" b="1" i="1" dirty="0"/>
              <a:t>não duvides, crê somente: 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E4D2F-254D-DE0C-3304-16CE34E9F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BABCF63-BA01-D32E-BCF3-CC7799D5C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i="1" dirty="0"/>
              <a:t>Dai graças ao Senhor, pois ele é bom, eterna é a sua misericórdia.</a:t>
            </a:r>
          </a:p>
        </p:txBody>
      </p:sp>
    </p:spTree>
    <p:extLst>
      <p:ext uri="{BB962C8B-B14F-4D97-AF65-F5344CB8AC3E}">
        <p14:creationId xmlns:p14="http://schemas.microsoft.com/office/powerpoint/2010/main" val="329247730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4D441-5E91-436F-D4FC-A0E0092C5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17988D9-037C-EA3D-7DA5-0FB4FF098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sz="7200" b="1" i="1" dirty="0"/>
              <a:t>Põe as mãos nas minhas chagas,</a:t>
            </a:r>
          </a:p>
          <a:p>
            <a:r>
              <a:rPr lang="pt-BR" sz="7200" b="1" i="1" dirty="0"/>
              <a:t>não duvides, crê somente: aleluia, aleluia!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84980522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4CADE-DC00-C493-D4D8-7BCB76FF1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0E3897A-B32A-FA8D-6184-C211E7BFE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i="1" dirty="0"/>
              <a:t>Repita o seu povo eleito: "Eterna é a sua misericórdia!"</a:t>
            </a:r>
          </a:p>
        </p:txBody>
      </p:sp>
    </p:spTree>
    <p:extLst>
      <p:ext uri="{BB962C8B-B14F-4D97-AF65-F5344CB8AC3E}">
        <p14:creationId xmlns:p14="http://schemas.microsoft.com/office/powerpoint/2010/main" val="167726092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CBFFF-54FF-8A91-C9CE-71B5FA6AC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6E60598-7C04-E0AD-39A5-4CBA3AE17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b="1" i="1" dirty="0"/>
              <a:t>Põe as mãos nas minhas chagas,</a:t>
            </a:r>
          </a:p>
          <a:p>
            <a:r>
              <a:rPr lang="pt-BR" sz="7200" b="1" i="1" dirty="0"/>
              <a:t>não duvides, crê somente: aleluia, aleluia!</a:t>
            </a:r>
          </a:p>
          <a:p>
            <a:endParaRPr lang="pt-BR" sz="7200" b="1" i="1" dirty="0"/>
          </a:p>
        </p:txBody>
      </p:sp>
    </p:spTree>
    <p:extLst>
      <p:ext uri="{BB962C8B-B14F-4D97-AF65-F5344CB8AC3E}">
        <p14:creationId xmlns:p14="http://schemas.microsoft.com/office/powerpoint/2010/main" val="455215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360620"/>
          </a:xfrm>
        </p:spPr>
        <p:txBody>
          <a:bodyPr anchor="ctr">
            <a:noAutofit/>
          </a:bodyPr>
          <a:lstStyle/>
          <a:p>
            <a:endParaRPr lang="pt-BR" b="1" dirty="0"/>
          </a:p>
          <a:p>
            <a:r>
              <a:rPr lang="pt-BR" sz="5400" b="1" dirty="0"/>
              <a:t>O Senhor ressurgiu, aleluia, aleluia! É o Cordeiro Pascal, aleluia, aleluia! Imolado por nós, aleluia, aleluia! É o Cristo Senhor, Ele vive e venceu, aleluia!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0F7357-7ABB-5DE5-E0E6-AEFCA1F41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9866A70-C384-7FA3-1986-0709136BD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i="1" dirty="0"/>
              <a:t>O poder do Senhor fez maravilhas, o poder</a:t>
            </a:r>
          </a:p>
          <a:p>
            <a:r>
              <a:rPr lang="pt-BR" sz="7200" i="1" dirty="0"/>
              <a:t> do Senhor me exaltou.</a:t>
            </a:r>
          </a:p>
        </p:txBody>
      </p:sp>
    </p:spTree>
    <p:extLst>
      <p:ext uri="{BB962C8B-B14F-4D97-AF65-F5344CB8AC3E}">
        <p14:creationId xmlns:p14="http://schemas.microsoft.com/office/powerpoint/2010/main" val="395605822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7FAB7-B9C6-C27A-8D96-3B7D5D1D0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D6D8931B-032E-E3FE-8C94-A90D2B4DF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sz="7200" b="1" i="1" dirty="0"/>
              <a:t>Põe as mãos nas minhas chagas,</a:t>
            </a:r>
          </a:p>
          <a:p>
            <a:r>
              <a:rPr lang="pt-BR" sz="7200" b="1" i="1" dirty="0"/>
              <a:t>não duvides, crê somente: aleluia, aleluia!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92039010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85D93-025E-2A61-47C1-4AB06365F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911375C-219D-F489-120F-3975CCAD9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i="1" dirty="0"/>
              <a:t>Não morrerei, hei de viver, e cantarei as maravilhas do Senhor.</a:t>
            </a:r>
          </a:p>
        </p:txBody>
      </p:sp>
    </p:spTree>
    <p:extLst>
      <p:ext uri="{BB962C8B-B14F-4D97-AF65-F5344CB8AC3E}">
        <p14:creationId xmlns:p14="http://schemas.microsoft.com/office/powerpoint/2010/main" val="227605000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9B002-1ACB-B464-C31D-EFD4A6EE2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8D773C7-0AD4-74E6-E152-40AAD35E6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196770"/>
            <a:ext cx="8752115" cy="6543664"/>
          </a:xfrm>
        </p:spPr>
        <p:txBody>
          <a:bodyPr/>
          <a:lstStyle/>
          <a:p>
            <a:r>
              <a:rPr lang="pt-BR" sz="7200" b="1" i="1" dirty="0"/>
              <a:t>Põe as mãos nas minhas chagas,</a:t>
            </a:r>
          </a:p>
          <a:p>
            <a:r>
              <a:rPr lang="pt-BR" sz="7200" b="1" i="1" dirty="0"/>
              <a:t>não duvides, crê somente: aleluia, aleluia!</a:t>
            </a:r>
          </a:p>
          <a:p>
            <a:endParaRPr lang="pt-BR" sz="7200" b="1" i="1" dirty="0"/>
          </a:p>
        </p:txBody>
      </p:sp>
    </p:spTree>
    <p:extLst>
      <p:ext uri="{BB962C8B-B14F-4D97-AF65-F5344CB8AC3E}">
        <p14:creationId xmlns:p14="http://schemas.microsoft.com/office/powerpoint/2010/main" val="74180664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200" i="1" dirty="0"/>
              <a:t>"A pedra que os construtores rejeitaram tornou-se a pedra angular."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8436" y="351277"/>
            <a:ext cx="8752115" cy="6379826"/>
          </a:xfrm>
        </p:spPr>
        <p:txBody>
          <a:bodyPr/>
          <a:lstStyle/>
          <a:p>
            <a:r>
              <a:rPr lang="pt-BR" sz="7200" b="1" i="1" dirty="0"/>
              <a:t>Põe as mãos nas minhas chagas,</a:t>
            </a:r>
          </a:p>
          <a:p>
            <a:r>
              <a:rPr lang="pt-BR" sz="7200" b="1" i="1" dirty="0"/>
              <a:t>não duvides, crê somente: aleluia, aleluia!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223AA-6ACB-CE10-1C99-82FBFBB8C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37DC96C2-CE46-873B-3A2E-358EEB6FC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437" y="351277"/>
            <a:ext cx="8641944" cy="6379826"/>
          </a:xfrm>
        </p:spPr>
        <p:txBody>
          <a:bodyPr>
            <a:normAutofit/>
          </a:bodyPr>
          <a:lstStyle/>
          <a:p>
            <a:r>
              <a:rPr lang="pt-BR" sz="7200" i="1" dirty="0"/>
              <a:t>Foi o Senhor que operou estes prodígios, é maravilhoso para quem contempla!</a:t>
            </a:r>
          </a:p>
        </p:txBody>
      </p:sp>
    </p:spTree>
    <p:extLst>
      <p:ext uri="{BB962C8B-B14F-4D97-AF65-F5344CB8AC3E}">
        <p14:creationId xmlns:p14="http://schemas.microsoft.com/office/powerpoint/2010/main" val="53484404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917E2-04DB-D997-9D57-4D3729ACD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CAB4EADD-9D0C-72A8-F8D3-D711B4D2F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436" y="351277"/>
            <a:ext cx="8752115" cy="6379826"/>
          </a:xfrm>
        </p:spPr>
        <p:txBody>
          <a:bodyPr/>
          <a:lstStyle/>
          <a:p>
            <a:r>
              <a:rPr lang="pt-BR" sz="7200" b="1" i="1" dirty="0"/>
              <a:t>Põe as mãos nas minhas chagas,</a:t>
            </a:r>
          </a:p>
          <a:p>
            <a:r>
              <a:rPr lang="pt-BR" sz="7200" b="1" i="1" dirty="0"/>
              <a:t>não duvides, crê somente: aleluia, aleluia!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897428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Cristo remiu a seus irmãos, Ao Pai os conduziu por sua mão; No Espírito Santo unida esteja, A família de Deus, que é a Igreja!</a:t>
            </a: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919" y="115747"/>
            <a:ext cx="8738886" cy="6620719"/>
          </a:xfrm>
        </p:spPr>
        <p:txBody>
          <a:bodyPr anchor="ctr">
            <a:noAutofit/>
          </a:bodyPr>
          <a:lstStyle/>
          <a:p>
            <a:endParaRPr lang="pt-BR" b="1" dirty="0"/>
          </a:p>
          <a:p>
            <a:r>
              <a:rPr lang="pt-BR" sz="5400" b="1" dirty="0"/>
              <a:t>O Senhor ressurgiu, aleluia, aleluia! É o Cordeiro Pascal, aleluia, aleluia! Imolado por nós, aleluia, aleluia! É o Cristo Senhor, Ele vive e venceu, aleluia!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1489</TotalTime>
  <Words>1049</Words>
  <Application>Microsoft Office PowerPoint</Application>
  <PresentationFormat>Apresentação na tela (4:3)</PresentationFormat>
  <Paragraphs>101</Paragraphs>
  <Slides>78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78</vt:i4>
      </vt:variant>
    </vt:vector>
  </HeadingPairs>
  <TitlesOfParts>
    <vt:vector size="86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II Domingo  Da Páscoa 12/04/2026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Benção e Aspersão da Agua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Credo Niceno-Constantinopolitano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132</cp:revision>
  <dcterms:created xsi:type="dcterms:W3CDTF">2021-02-27T18:57:26Z</dcterms:created>
  <dcterms:modified xsi:type="dcterms:W3CDTF">2026-02-23T21:11:17Z</dcterms:modified>
</cp:coreProperties>
</file>