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31" r:id="rId3"/>
    <p:sldMasterId id="2147483743" r:id="rId4"/>
  </p:sldMasterIdLst>
  <p:sldIdLst>
    <p:sldId id="258" r:id="rId5"/>
    <p:sldId id="514" r:id="rId6"/>
    <p:sldId id="260" r:id="rId7"/>
    <p:sldId id="265" r:id="rId8"/>
    <p:sldId id="262" r:id="rId9"/>
    <p:sldId id="494" r:id="rId10"/>
    <p:sldId id="515" r:id="rId11"/>
    <p:sldId id="517" r:id="rId12"/>
    <p:sldId id="520" r:id="rId13"/>
    <p:sldId id="521" r:id="rId14"/>
    <p:sldId id="271" r:id="rId15"/>
    <p:sldId id="460" r:id="rId16"/>
    <p:sldId id="513" r:id="rId17"/>
    <p:sldId id="503" r:id="rId18"/>
    <p:sldId id="461" r:id="rId19"/>
    <p:sldId id="406" r:id="rId20"/>
    <p:sldId id="413" r:id="rId21"/>
    <p:sldId id="330" r:id="rId22"/>
    <p:sldId id="332" r:id="rId23"/>
    <p:sldId id="471" r:id="rId24"/>
    <p:sldId id="470" r:id="rId25"/>
    <p:sldId id="557" r:id="rId26"/>
    <p:sldId id="558" r:id="rId27"/>
    <p:sldId id="389" r:id="rId28"/>
    <p:sldId id="339" r:id="rId29"/>
    <p:sldId id="531" r:id="rId30"/>
    <p:sldId id="524" r:id="rId31"/>
    <p:sldId id="530" r:id="rId32"/>
    <p:sldId id="529" r:id="rId33"/>
    <p:sldId id="528" r:id="rId34"/>
    <p:sldId id="527" r:id="rId35"/>
    <p:sldId id="526" r:id="rId36"/>
    <p:sldId id="525" r:id="rId37"/>
    <p:sldId id="532" r:id="rId38"/>
    <p:sldId id="536" r:id="rId39"/>
    <p:sldId id="535" r:id="rId40"/>
    <p:sldId id="534" r:id="rId41"/>
    <p:sldId id="533" r:id="rId42"/>
    <p:sldId id="538" r:id="rId43"/>
    <p:sldId id="545" r:id="rId44"/>
    <p:sldId id="544" r:id="rId45"/>
    <p:sldId id="554" r:id="rId46"/>
    <p:sldId id="553" r:id="rId47"/>
    <p:sldId id="552" r:id="rId48"/>
    <p:sldId id="551" r:id="rId49"/>
    <p:sldId id="550" r:id="rId50"/>
    <p:sldId id="549" r:id="rId51"/>
    <p:sldId id="555" r:id="rId52"/>
    <p:sldId id="556" r:id="rId53"/>
    <p:sldId id="561" r:id="rId54"/>
    <p:sldId id="562" r:id="rId55"/>
    <p:sldId id="566" r:id="rId56"/>
    <p:sldId id="565" r:id="rId57"/>
    <p:sldId id="353" r:id="rId58"/>
    <p:sldId id="567" r:id="rId59"/>
    <p:sldId id="568" r:id="rId60"/>
    <p:sldId id="569" r:id="rId61"/>
    <p:sldId id="573" r:id="rId62"/>
    <p:sldId id="572" r:id="rId63"/>
    <p:sldId id="571" r:id="rId64"/>
    <p:sldId id="570" r:id="rId65"/>
    <p:sldId id="574" r:id="rId6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15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theme" Target="theme/theme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presProps" Target="pres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7B902-F09A-495E-AE36-8C587D282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0D09A6-9953-4BC9-9BA2-E2E8F924E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6FC81C-ADF5-4972-ACC9-E18018B4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7ED37C-35AF-4BE3-876E-9E45BF404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188727-7800-4D6F-8929-075CB302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082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ACB0F-ADC6-4B23-867D-D9D8C023D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AB91656-7361-4AC2-98DB-9D0C5C2B21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909EFF-C4E3-43C4-AE3F-9F8DEDBAE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9BAE5A-62C1-46B5-A022-0DAA7DBEA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EC75CB-D8CB-4D73-B03D-35D6CA6DA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926C406-AA83-4FBC-B333-83B3B0BEC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38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1C633-4594-4835-8006-BB5F62FE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DFFC189-D9DC-485C-8972-DF84E325C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025DB5-8FEC-46C0-A7C1-4C2462843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ACA7E1-536E-4FA4-93C9-B4F01901F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D1A505-3F49-4326-AB46-3B2C47B0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6481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5C1B26-7F18-4B1B-9A83-4344B7A7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941EA34-54C3-4F7B-B356-9712FD3F6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2A59D-B871-4129-BCBB-164087CA3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4BFEB6-25F8-45BF-90C2-F5F3D452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918307-7E26-4AFE-A516-C94AEAC08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0924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8081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815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513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6169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7308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1758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449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406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2781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25452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42861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19549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57082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41038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80198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8377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75845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559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17214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6532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74017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03892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81556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28267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1519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16391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04393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20930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692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D58DC6-C402-471E-A30C-A68C4290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16033E-C1E5-4775-8037-E2A7E6D1F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88A66F-1F79-4B6C-8B13-E8C0CA64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33426D-6CEE-491B-BCD2-DEC05E41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4276EA-5A3A-4482-87FD-81B4AA19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99005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85550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48431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1063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79696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71537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52461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300817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20833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73524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9540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96511-4CF8-4F74-8DDE-88A92786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BB0774-0F68-413B-A9D6-3AB79EAA2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54F0EA-70DF-4C13-B7B4-09AF5AFBF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71F941-4B4D-483C-8E51-77E48CFE4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93CBA6C-933A-4696-B615-05E1D011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BD9958-741A-4E62-9F64-99E9BA86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6639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64904-8A6D-4C76-92A0-5338649E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79D13C-8C07-4839-A498-C59064435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367A11-CCA7-455A-B8E5-FBA2DA884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E089EC4-B1DF-4D88-9FBF-AF1F54F1B3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68CB825-EBD1-4CBE-AA5E-54CD5F1ED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634A501-79C1-44E1-B538-834618639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9DA8CFE-FA23-41EE-8AB1-32F6285D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3D01CEF-92B3-4B69-B73A-9DF6AEC4B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8278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CE6AC-C2F6-4D3C-981B-EE72B204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CDC9B8A-621D-455C-BA1F-7858E697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14373CA-52E0-4EB4-A506-94380265F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012D5B4-6D6D-4356-AE1A-8965F346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43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DC4E6FF-B5CC-49DF-BF47-C37977BD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35C02D0-933E-4F4C-8059-B63DCADD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36D221-C53D-43B3-9F83-4B2B3E6B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392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4A140-AB24-4679-993F-943EEC79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1DE3D-1B8D-4119-8BFE-CE7428591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AB25A4-5A3E-49D3-8064-1FC9D2DD3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CB92FF-1D85-4EDE-A01D-A1A52F376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7334E4-05B2-452C-B2A8-0DB4038E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1A90A2-E42B-4643-9FED-5998918C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14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5DE61B2-6732-43D9-A64F-23269AE33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3C659D-9227-4C85-BA69-241C599E8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6A18E1-FAD8-47D6-8D7E-C6905DDBF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F61054-5AED-4EF5-912F-0D4FADA349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759C57-824F-4EBA-BD14-00BF13D86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768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708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4045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09" r:id="rId12"/>
    <p:sldLayoutId id="214748371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305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56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04/02/2026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5403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AA79AF-8A18-4E34-8AB6-3DA974BAD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383" y="640080"/>
            <a:ext cx="8569234" cy="5603965"/>
          </a:xfrm>
        </p:spPr>
        <p:txBody>
          <a:bodyPr anchor="ctr">
            <a:normAutofit/>
          </a:bodyPr>
          <a:lstStyle/>
          <a:p>
            <a:pPr algn="ctr"/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Domingo</a:t>
            </a:r>
            <a:b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Quaresma</a:t>
            </a:r>
            <a:b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1º/03/2026</a:t>
            </a:r>
          </a:p>
        </p:txBody>
      </p:sp>
    </p:spTree>
    <p:extLst>
      <p:ext uri="{BB962C8B-B14F-4D97-AF65-F5344CB8AC3E}">
        <p14:creationId xmlns:p14="http://schemas.microsoft.com/office/powerpoint/2010/main" val="50477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046" y="196770"/>
            <a:ext cx="8819907" cy="6528121"/>
          </a:xfrm>
        </p:spPr>
        <p:txBody>
          <a:bodyPr anchor="ctr">
            <a:noAutofit/>
          </a:bodyPr>
          <a:lstStyle/>
          <a:p>
            <a:endParaRPr lang="pt-BR" sz="6600" b="1" i="1" dirty="0"/>
          </a:p>
          <a:p>
            <a:r>
              <a:rPr lang="pt-BR" sz="6600" b="1" i="1" dirty="0"/>
              <a:t>Lembra, Senhor, o teu amor fiel para sempre!</a:t>
            </a:r>
          </a:p>
          <a:p>
            <a:r>
              <a:rPr lang="pt-BR" sz="6600" b="1" i="1" dirty="0"/>
              <a:t>Que os inimigos não triunfem sobre o povo!</a:t>
            </a:r>
          </a:p>
          <a:p>
            <a:r>
              <a:rPr lang="pt-BR" sz="6600" b="1" i="1" dirty="0"/>
              <a:t>De suas angústias, ó Senhor, livra tua gente!</a:t>
            </a:r>
          </a:p>
          <a:p>
            <a:endParaRPr lang="pt-B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998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962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4949" y="326571"/>
            <a:ext cx="8110401" cy="6244046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Salmo</a:t>
            </a:r>
          </a:p>
          <a:p>
            <a:r>
              <a:rPr lang="pt-BR" sz="6600" b="1" i="1" dirty="0"/>
              <a:t> Responsorial</a:t>
            </a:r>
            <a:br>
              <a:rPr lang="pt-BR" sz="6600" b="1" i="1" dirty="0"/>
            </a:b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592645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85194" y="326570"/>
            <a:ext cx="8796759" cy="6247849"/>
          </a:xfrm>
        </p:spPr>
        <p:txBody>
          <a:bodyPr anchor="ctr">
            <a:normAutofit/>
          </a:bodyPr>
          <a:lstStyle/>
          <a:p>
            <a:r>
              <a:rPr lang="pt-BR" sz="8800" b="1" i="1" dirty="0"/>
              <a:t>Sobre nós venha, Senhor, a vossa graça, venha a vossa salvação!</a:t>
            </a:r>
          </a:p>
        </p:txBody>
      </p:sp>
    </p:spTree>
    <p:extLst>
      <p:ext uri="{BB962C8B-B14F-4D97-AF65-F5344CB8AC3E}">
        <p14:creationId xmlns:p14="http://schemas.microsoft.com/office/powerpoint/2010/main" val="30992047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6596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9485" y="138896"/>
            <a:ext cx="8669383" cy="6452042"/>
          </a:xfrm>
        </p:spPr>
        <p:txBody>
          <a:bodyPr anchor="ctr">
            <a:normAutofit fontScale="92500" lnSpcReduction="10000"/>
          </a:bodyPr>
          <a:lstStyle/>
          <a:p>
            <a:r>
              <a:rPr lang="pt-BR" sz="6500" b="1" i="1" dirty="0"/>
              <a:t>Louvor e glória a ti, Senhor. Cristo, Palavra,</a:t>
            </a:r>
          </a:p>
          <a:p>
            <a:r>
              <a:rPr lang="pt-BR" sz="6500" b="1" i="1" dirty="0"/>
              <a:t> de Deus.</a:t>
            </a:r>
          </a:p>
          <a:p>
            <a:r>
              <a:rPr lang="pt-BR" sz="6600" b="1" i="1" dirty="0"/>
              <a:t> </a:t>
            </a:r>
            <a:r>
              <a:rPr lang="pt-BR" sz="6500" i="1" dirty="0"/>
              <a:t>Numa nuvem resplendente fez-se ouvir a voz do Pai:</a:t>
            </a:r>
          </a:p>
          <a:p>
            <a:r>
              <a:rPr lang="pt-BR" sz="6500" i="1" dirty="0"/>
              <a:t>Eis meu Filho muito amado, escutai-o, todos vós.</a:t>
            </a:r>
          </a:p>
        </p:txBody>
      </p:sp>
    </p:spTree>
    <p:extLst>
      <p:ext uri="{BB962C8B-B14F-4D97-AF65-F5344CB8AC3E}">
        <p14:creationId xmlns:p14="http://schemas.microsoft.com/office/powerpoint/2010/main" val="3810371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 algn="ctr">
              <a:buNone/>
            </a:pPr>
            <a:endParaRPr lang="pt-BR" sz="8800" b="1" i="1" dirty="0"/>
          </a:p>
          <a:p>
            <a:pPr marL="0" indent="0" algn="ctr">
              <a:buNone/>
            </a:pPr>
            <a:endParaRPr lang="pt-BR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64381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270588"/>
            <a:ext cx="7886700" cy="923731"/>
          </a:xfrm>
        </p:spPr>
        <p:txBody>
          <a:bodyPr>
            <a:normAutofit/>
          </a:bodyPr>
          <a:lstStyle/>
          <a:p>
            <a:pPr algn="ctr"/>
            <a:r>
              <a:rPr lang="pt-B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Preces da Comunidade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22514" y="1194320"/>
            <a:ext cx="8343693" cy="523260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9000" b="1" i="1" dirty="0"/>
              <a:t>O Senhor, venha a nós a vossa graça!</a:t>
            </a:r>
          </a:p>
        </p:txBody>
      </p:sp>
    </p:spTree>
    <p:extLst>
      <p:ext uri="{BB962C8B-B14F-4D97-AF65-F5344CB8AC3E}">
        <p14:creationId xmlns:p14="http://schemas.microsoft.com/office/powerpoint/2010/main" val="2385320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/>
          <a:lstStyle/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9038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711319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Preparação das Oferendas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3508" y="1214846"/>
            <a:ext cx="8656871" cy="5389154"/>
          </a:xfrm>
        </p:spPr>
        <p:txBody>
          <a:bodyPr>
            <a:noAutofit/>
          </a:bodyPr>
          <a:lstStyle/>
          <a:p>
            <a:endParaRPr lang="pt-BR" b="1" i="1" dirty="0"/>
          </a:p>
          <a:p>
            <a:r>
              <a:rPr lang="pt-BR" sz="5500" b="1" i="1" dirty="0"/>
              <a:t>Livra-nos, ó Senhor, do pecado e da morte!</a:t>
            </a:r>
          </a:p>
          <a:p>
            <a:r>
              <a:rPr lang="pt-BR" sz="5500" b="1" i="1" dirty="0"/>
              <a:t> Confiantes aguardamos.</a:t>
            </a:r>
          </a:p>
          <a:p>
            <a:r>
              <a:rPr lang="pt-BR" sz="5500" b="1" i="1" dirty="0"/>
              <a:t>Tua Páscoa é nossa sorte! Confiantes aguardamos.</a:t>
            </a:r>
          </a:p>
          <a:p>
            <a:r>
              <a:rPr lang="pt-BR" sz="5500" b="1" i="1" dirty="0"/>
              <a:t>Tua Páscoa é nossa sorte! </a:t>
            </a:r>
          </a:p>
          <a:p>
            <a:r>
              <a:rPr lang="pt-BR" b="1" i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44671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82539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Refrão </a:t>
            </a:r>
            <a:r>
              <a:rPr lang="pt-B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Orante</a:t>
            </a:r>
            <a:endParaRPr lang="pt-BR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7792" y="1287623"/>
            <a:ext cx="8681013" cy="5460417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Misericordioso é Deus, para </a:t>
            </a:r>
          </a:p>
          <a:p>
            <a:pPr marL="0" indent="0" algn="ctr">
              <a:buNone/>
            </a:pPr>
            <a:r>
              <a:rPr lang="pt-BR" sz="8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sempre o cantarei.</a:t>
            </a:r>
          </a:p>
        </p:txBody>
      </p:sp>
    </p:spTree>
    <p:extLst>
      <p:ext uri="{BB962C8B-B14F-4D97-AF65-F5344CB8AC3E}">
        <p14:creationId xmlns:p14="http://schemas.microsoft.com/office/powerpoint/2010/main" val="2230751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2597" y="81023"/>
            <a:ext cx="8947231" cy="6597568"/>
          </a:xfrm>
        </p:spPr>
        <p:txBody>
          <a:bodyPr anchor="ctr">
            <a:noAutofit/>
          </a:bodyPr>
          <a:lstStyle/>
          <a:p>
            <a:r>
              <a:rPr lang="pt-BR" sz="5500" i="1" dirty="0"/>
              <a:t>Humildes e penitentes</a:t>
            </a:r>
          </a:p>
          <a:p>
            <a:r>
              <a:rPr lang="pt-BR" sz="5500" i="1" dirty="0"/>
              <a:t>confessamos nossas culpas.</a:t>
            </a:r>
          </a:p>
          <a:p>
            <a:r>
              <a:rPr lang="pt-BR" sz="5500" i="1" dirty="0"/>
              <a:t>Inspirados pela fé nós buscamos tua ajuda. Pois ferimos, Deus Clemente,</a:t>
            </a:r>
          </a:p>
          <a:p>
            <a:r>
              <a:rPr lang="pt-BR" sz="5500" i="1" dirty="0"/>
              <a:t>teu amor - dom perenal.</a:t>
            </a:r>
          </a:p>
          <a:p>
            <a:r>
              <a:rPr lang="pt-BR" sz="5500" i="1" dirty="0"/>
              <a:t>Suplicamos, entrementes,</a:t>
            </a:r>
          </a:p>
          <a:p>
            <a:r>
              <a:rPr lang="pt-BR" sz="5500" i="1" dirty="0"/>
              <a:t>o perdão celestial.</a:t>
            </a:r>
          </a:p>
        </p:txBody>
      </p:sp>
    </p:spTree>
    <p:extLst>
      <p:ext uri="{BB962C8B-B14F-4D97-AF65-F5344CB8AC3E}">
        <p14:creationId xmlns:p14="http://schemas.microsoft.com/office/powerpoint/2010/main" val="21136077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endParaRPr lang="pt-BR" sz="5500" b="1" i="1" dirty="0"/>
          </a:p>
          <a:p>
            <a:r>
              <a:rPr lang="pt-BR" sz="5500" b="1" i="1" dirty="0"/>
              <a:t>Livra-nos, ó Senhor, do pecado e da morte!</a:t>
            </a:r>
          </a:p>
          <a:p>
            <a:r>
              <a:rPr lang="pt-BR" sz="5500" b="1" i="1" dirty="0"/>
              <a:t> Confiantes aguardamos.</a:t>
            </a:r>
          </a:p>
          <a:p>
            <a:r>
              <a:rPr lang="pt-BR" sz="5500" b="1" i="1" dirty="0"/>
              <a:t>Tua Páscoa é nossa sorte! Confiantes aguardamos.</a:t>
            </a:r>
          </a:p>
          <a:p>
            <a:r>
              <a:rPr lang="pt-BR" sz="5500" b="1" i="1" dirty="0"/>
              <a:t>Tua Páscoa é nossa sorte! </a:t>
            </a:r>
          </a:p>
          <a:p>
            <a:endParaRPr lang="pt-BR" sz="6600" b="1" dirty="0"/>
          </a:p>
        </p:txBody>
      </p:sp>
    </p:spTree>
    <p:extLst>
      <p:ext uri="{BB962C8B-B14F-4D97-AF65-F5344CB8AC3E}">
        <p14:creationId xmlns:p14="http://schemas.microsoft.com/office/powerpoint/2010/main" val="18502165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91774-603C-35C8-525E-1A89AE1D0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B3821DF-1D5F-BB3D-2781-DDCB51FD3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322" y="138896"/>
            <a:ext cx="8935655" cy="6536223"/>
          </a:xfrm>
        </p:spPr>
        <p:txBody>
          <a:bodyPr anchor="ctr">
            <a:noAutofit/>
          </a:bodyPr>
          <a:lstStyle/>
          <a:p>
            <a:r>
              <a:rPr lang="pt-BR" sz="5500" i="1" dirty="0"/>
              <a:t>Gente frágil, sim, o somos.</a:t>
            </a:r>
          </a:p>
          <a:p>
            <a:r>
              <a:rPr lang="pt-BR" sz="5500" i="1" dirty="0"/>
              <a:t>De tuas mãos, obras, porém,</a:t>
            </a:r>
          </a:p>
          <a:p>
            <a:r>
              <a:rPr lang="pt-BR" sz="5500" i="1" dirty="0"/>
              <a:t>é teu nome glorioso que nos firma e sustém. Destróis, ó Senhor, o mal, fazes progredir o bem. Dar-te graças nós possamos desde agora e sempre. Amém!</a:t>
            </a:r>
          </a:p>
        </p:txBody>
      </p:sp>
    </p:spTree>
    <p:extLst>
      <p:ext uri="{BB962C8B-B14F-4D97-AF65-F5344CB8AC3E}">
        <p14:creationId xmlns:p14="http://schemas.microsoft.com/office/powerpoint/2010/main" val="24415534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9C2EE9-97F9-42FB-9811-1DA074331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08C1465-D4C5-BBB1-C21C-EF3F0A03D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5500" b="1" i="1" dirty="0"/>
              <a:t>Livra-nos, ó Senhor, do pecado e da morte!</a:t>
            </a:r>
          </a:p>
          <a:p>
            <a:r>
              <a:rPr lang="pt-BR" sz="5500" b="1" i="1" dirty="0"/>
              <a:t> Confiantes aguardamos.</a:t>
            </a:r>
          </a:p>
          <a:p>
            <a:r>
              <a:rPr lang="pt-BR" sz="5500" b="1" i="1" dirty="0"/>
              <a:t>Tua Páscoa é nossa sorte! Confiantes aguardamos.</a:t>
            </a:r>
          </a:p>
          <a:p>
            <a:r>
              <a:rPr lang="pt-BR" sz="5500" b="1" i="1" dirty="0"/>
              <a:t>Tua Páscoa é nossa sorte! </a:t>
            </a:r>
          </a:p>
          <a:p>
            <a:endParaRPr lang="pt-BR" sz="5500" b="1" dirty="0"/>
          </a:p>
        </p:txBody>
      </p:sp>
    </p:spTree>
    <p:extLst>
      <p:ext uri="{BB962C8B-B14F-4D97-AF65-F5344CB8AC3E}">
        <p14:creationId xmlns:p14="http://schemas.microsoft.com/office/powerpoint/2010/main" val="38652976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88455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444137"/>
            <a:ext cx="7886700" cy="573282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Oração Eucarística</a:t>
            </a:r>
          </a:p>
          <a:p>
            <a:pPr marL="0" indent="0" algn="ctr">
              <a:buNone/>
            </a:pPr>
            <a:r>
              <a:rPr lang="pt-BR" sz="8800" b="1" i="1" dirty="0"/>
              <a:t>II</a:t>
            </a: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5742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Santo</a:t>
            </a:r>
          </a:p>
        </p:txBody>
      </p:sp>
    </p:spTree>
    <p:extLst>
      <p:ext uri="{BB962C8B-B14F-4D97-AF65-F5344CB8AC3E}">
        <p14:creationId xmlns:p14="http://schemas.microsoft.com/office/powerpoint/2010/main" val="29765271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209767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Enviai o  vosso Espírito Santo!</a:t>
            </a:r>
          </a:p>
        </p:txBody>
      </p:sp>
    </p:spTree>
    <p:extLst>
      <p:ext uri="{BB962C8B-B14F-4D97-AF65-F5344CB8AC3E}">
        <p14:creationId xmlns:p14="http://schemas.microsoft.com/office/powerpoint/2010/main" val="23836416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2495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52697"/>
            <a:ext cx="7886700" cy="5824266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37744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92597" y="127322"/>
            <a:ext cx="8912507" cy="6609144"/>
          </a:xfrm>
        </p:spPr>
        <p:txBody>
          <a:bodyPr>
            <a:noAutofit/>
          </a:bodyPr>
          <a:lstStyle/>
          <a:p>
            <a:r>
              <a:rPr lang="pt-BR" sz="6600" b="1" i="1" dirty="0"/>
              <a:t>Anunciamos, Senhor a vossa morte e proclamamos a vossa ressurreição.Vinde, Senhor Jesus!</a:t>
            </a:r>
          </a:p>
        </p:txBody>
      </p:sp>
    </p:spTree>
    <p:extLst>
      <p:ext uri="{BB962C8B-B14F-4D97-AF65-F5344CB8AC3E}">
        <p14:creationId xmlns:p14="http://schemas.microsoft.com/office/powerpoint/2010/main" val="41060977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076552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Aceitai , ó Senhor, a nossa oferta!</a:t>
            </a:r>
          </a:p>
        </p:txBody>
      </p:sp>
    </p:spTree>
    <p:extLst>
      <p:ext uri="{BB962C8B-B14F-4D97-AF65-F5344CB8AC3E}">
        <p14:creationId xmlns:p14="http://schemas.microsoft.com/office/powerpoint/2010/main" val="37213517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4329706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O Espírito nos una num só corpo!</a:t>
            </a:r>
          </a:p>
        </p:txBody>
      </p:sp>
    </p:spTree>
    <p:extLst>
      <p:ext uri="{BB962C8B-B14F-4D97-AF65-F5344CB8AC3E}">
        <p14:creationId xmlns:p14="http://schemas.microsoft.com/office/powerpoint/2010/main" val="39723419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9127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Lembrai-vos, ó </a:t>
            </a:r>
            <a:r>
              <a:rPr lang="pt-BR" sz="8800" b="1" i="1" dirty="0" err="1"/>
              <a:t>Pai,da</a:t>
            </a:r>
            <a:r>
              <a:rPr lang="pt-BR" sz="8800" b="1" i="1" dirty="0"/>
              <a:t> vossa Igreja!</a:t>
            </a:r>
          </a:p>
        </p:txBody>
      </p:sp>
    </p:spTree>
    <p:extLst>
      <p:ext uri="{BB962C8B-B14F-4D97-AF65-F5344CB8AC3E}">
        <p14:creationId xmlns:p14="http://schemas.microsoft.com/office/powerpoint/2010/main" val="19545961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252289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96770" y="150472"/>
            <a:ext cx="8738885" cy="6585994"/>
          </a:xfrm>
        </p:spPr>
        <p:txBody>
          <a:bodyPr>
            <a:normAutofit/>
          </a:bodyPr>
          <a:lstStyle/>
          <a:p>
            <a:r>
              <a:rPr lang="pt-BR" sz="8800" b="1" i="1" dirty="0"/>
              <a:t> Concedei-lhes, ó Senhor, a luz eterna!</a:t>
            </a:r>
          </a:p>
        </p:txBody>
      </p:sp>
    </p:spTree>
    <p:extLst>
      <p:ext uri="{BB962C8B-B14F-4D97-AF65-F5344CB8AC3E}">
        <p14:creationId xmlns:p14="http://schemas.microsoft.com/office/powerpoint/2010/main" val="207651191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5908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66502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Abertura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3621" y="1284052"/>
            <a:ext cx="8738560" cy="5429264"/>
          </a:xfrm>
        </p:spPr>
        <p:txBody>
          <a:bodyPr>
            <a:noAutofit/>
          </a:bodyPr>
          <a:lstStyle/>
          <a:p>
            <a:r>
              <a:rPr lang="pt-BR" b="1" i="1" dirty="0"/>
              <a:t>Lembra, Senhor, o teu amor fiel para sempre!</a:t>
            </a:r>
          </a:p>
          <a:p>
            <a:r>
              <a:rPr lang="pt-BR" b="1" i="1" dirty="0"/>
              <a:t>Que os inimigos não triunfem sobre o povo!</a:t>
            </a:r>
          </a:p>
          <a:p>
            <a:r>
              <a:rPr lang="pt-BR" b="1" i="1" dirty="0"/>
              <a:t>De suas angústias, ó Senhor, livra tua gente!</a:t>
            </a:r>
          </a:p>
        </p:txBody>
      </p:sp>
    </p:spTree>
    <p:extLst>
      <p:ext uri="{BB962C8B-B14F-4D97-AF65-F5344CB8AC3E}">
        <p14:creationId xmlns:p14="http://schemas.microsoft.com/office/powerpoint/2010/main" val="41713198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Comunhão</a:t>
            </a:r>
          </a:p>
        </p:txBody>
      </p:sp>
    </p:spTree>
    <p:extLst>
      <p:ext uri="{BB962C8B-B14F-4D97-AF65-F5344CB8AC3E}">
        <p14:creationId xmlns:p14="http://schemas.microsoft.com/office/powerpoint/2010/main" val="172543328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r>
              <a:rPr lang="pt-BR" sz="6600" b="1" i="1" dirty="0"/>
              <a:t>Então da nuvem luminosa</a:t>
            </a:r>
          </a:p>
          <a:p>
            <a:r>
              <a:rPr lang="pt-BR" sz="6600" b="1" i="1" dirty="0"/>
              <a:t>dizia uma voz:</a:t>
            </a:r>
          </a:p>
          <a:p>
            <a:r>
              <a:rPr lang="pt-BR" sz="6600" b="1" i="1" dirty="0"/>
              <a:t>"Este é meu Filho amado,</a:t>
            </a:r>
          </a:p>
          <a:p>
            <a:r>
              <a:rPr lang="pt-BR" sz="6600" b="1" i="1" dirty="0"/>
              <a:t>escutem sempre o que ele diz!"</a:t>
            </a:r>
          </a:p>
        </p:txBody>
      </p:sp>
    </p:spTree>
    <p:extLst>
      <p:ext uri="{BB962C8B-B14F-4D97-AF65-F5344CB8AC3E}">
        <p14:creationId xmlns:p14="http://schemas.microsoft.com/office/powerpoint/2010/main" val="359430298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i="1" dirty="0"/>
              <a:t>Transborda um poema do meu coração:</a:t>
            </a:r>
          </a:p>
          <a:p>
            <a:r>
              <a:rPr lang="pt-BR" i="1" dirty="0"/>
              <a:t>Vou cantar-vos, ó rei, esta minha canção.</a:t>
            </a:r>
          </a:p>
        </p:txBody>
      </p:sp>
    </p:spTree>
    <p:extLst>
      <p:ext uri="{BB962C8B-B14F-4D97-AF65-F5344CB8AC3E}">
        <p14:creationId xmlns:p14="http://schemas.microsoft.com/office/powerpoint/2010/main" val="10375365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r>
              <a:rPr lang="pt-BR" sz="6600" b="1" i="1"/>
              <a:t>Então da nuvem luminosa</a:t>
            </a:r>
          </a:p>
          <a:p>
            <a:r>
              <a:rPr lang="pt-BR" sz="6600" b="1" i="1"/>
              <a:t>dizia uma voz:</a:t>
            </a:r>
          </a:p>
          <a:p>
            <a:r>
              <a:rPr lang="pt-BR" sz="6600" b="1" i="1"/>
              <a:t>"Este é meu Filho amado,</a:t>
            </a:r>
          </a:p>
          <a:p>
            <a:r>
              <a:rPr lang="pt-BR" sz="6600" b="1" i="1"/>
              <a:t>escutem sempre o que ele diz!"</a:t>
            </a:r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57011208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i="1" dirty="0"/>
              <a:t>Sois tão belo, o mais belo entre os filhos dos</a:t>
            </a:r>
          </a:p>
          <a:p>
            <a:r>
              <a:rPr lang="pt-BR" i="1" dirty="0"/>
              <a:t>homens!</a:t>
            </a:r>
          </a:p>
          <a:p>
            <a:r>
              <a:rPr lang="pt-BR" i="1" dirty="0"/>
              <a:t>Porque Deus, para sempre, vos deu sua benção.</a:t>
            </a:r>
          </a:p>
        </p:txBody>
      </p:sp>
    </p:spTree>
    <p:extLst>
      <p:ext uri="{BB962C8B-B14F-4D97-AF65-F5344CB8AC3E}">
        <p14:creationId xmlns:p14="http://schemas.microsoft.com/office/powerpoint/2010/main" val="398129288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185195"/>
            <a:ext cx="8752115" cy="6555239"/>
          </a:xfrm>
        </p:spPr>
        <p:txBody>
          <a:bodyPr>
            <a:normAutofit lnSpcReduction="10000"/>
          </a:bodyPr>
          <a:lstStyle/>
          <a:p>
            <a:r>
              <a:rPr lang="pt-BR" sz="6600" b="1" i="1" dirty="0"/>
              <a:t>Então da nuvem luminosa</a:t>
            </a:r>
          </a:p>
          <a:p>
            <a:r>
              <a:rPr lang="pt-BR" sz="6600" b="1" i="1" dirty="0"/>
              <a:t>dizia uma voz:</a:t>
            </a:r>
          </a:p>
          <a:p>
            <a:r>
              <a:rPr lang="pt-BR" sz="6600" b="1" i="1" dirty="0"/>
              <a:t>"Este é meu Filho amado,</a:t>
            </a:r>
          </a:p>
          <a:p>
            <a:r>
              <a:rPr lang="pt-BR" sz="6600" b="1" i="1" dirty="0"/>
              <a:t>escutem sempre o que ele diz!"</a:t>
            </a:r>
          </a:p>
        </p:txBody>
      </p:sp>
    </p:spTree>
    <p:extLst>
      <p:ext uri="{BB962C8B-B14F-4D97-AF65-F5344CB8AC3E}">
        <p14:creationId xmlns:p14="http://schemas.microsoft.com/office/powerpoint/2010/main" val="303868659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i="1" dirty="0"/>
              <a:t>Levai vossa espada de glória no flanco,</a:t>
            </a:r>
          </a:p>
          <a:p>
            <a:r>
              <a:rPr lang="pt-BR" i="1" dirty="0"/>
              <a:t>herói valoroso, no vosso esplendor.</a:t>
            </a:r>
          </a:p>
        </p:txBody>
      </p:sp>
    </p:spTree>
    <p:extLst>
      <p:ext uri="{BB962C8B-B14F-4D97-AF65-F5344CB8AC3E}">
        <p14:creationId xmlns:p14="http://schemas.microsoft.com/office/powerpoint/2010/main" val="250278957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r>
              <a:rPr lang="pt-BR" sz="6600" b="1" i="1"/>
              <a:t>Então da nuvem luminosa</a:t>
            </a:r>
          </a:p>
          <a:p>
            <a:r>
              <a:rPr lang="pt-BR" sz="6600" b="1" i="1"/>
              <a:t>dizia uma voz:</a:t>
            </a:r>
          </a:p>
          <a:p>
            <a:r>
              <a:rPr lang="pt-BR" sz="6600" b="1" i="1"/>
              <a:t>"Este é meu Filho amado,</a:t>
            </a:r>
          </a:p>
          <a:p>
            <a:r>
              <a:rPr lang="pt-BR" sz="6600" b="1" i="1"/>
              <a:t>escutem sempre o que ele diz!"</a:t>
            </a: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238805345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i="1" dirty="0"/>
              <a:t>Saí para a luta no carro de guerra</a:t>
            </a:r>
          </a:p>
          <a:p>
            <a:r>
              <a:rPr lang="pt-BR" i="1" dirty="0"/>
              <a:t>em defesa da fé, da justiça e verdade!</a:t>
            </a:r>
          </a:p>
        </p:txBody>
      </p:sp>
    </p:spTree>
    <p:extLst>
      <p:ext uri="{BB962C8B-B14F-4D97-AF65-F5344CB8AC3E}">
        <p14:creationId xmlns:p14="http://schemas.microsoft.com/office/powerpoint/2010/main" val="341754973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r>
              <a:rPr lang="pt-BR" sz="6600" b="1" i="1"/>
              <a:t>Então da nuvem luminosa</a:t>
            </a:r>
          </a:p>
          <a:p>
            <a:r>
              <a:rPr lang="pt-BR" sz="6600" b="1" i="1"/>
              <a:t>dizia uma voz:</a:t>
            </a:r>
          </a:p>
          <a:p>
            <a:r>
              <a:rPr lang="pt-BR" sz="6600" b="1" i="1"/>
              <a:t>"Este é meu Filho amado,</a:t>
            </a:r>
          </a:p>
          <a:p>
            <a:r>
              <a:rPr lang="pt-BR" sz="6600" b="1" i="1"/>
              <a:t>escutem sempre o que ele diz!"</a:t>
            </a: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304820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5500" i="1" dirty="0"/>
              <a:t>Senhor, meu Deus, a ti elevo a minha alma, Em ti confio: que eu não seja envergonhado. Não se envergonhe quem em ti põe sua esperança, Mas, sim, quem nega por um nada sua fé!</a:t>
            </a:r>
          </a:p>
        </p:txBody>
      </p:sp>
    </p:spTree>
    <p:extLst>
      <p:ext uri="{BB962C8B-B14F-4D97-AF65-F5344CB8AC3E}">
        <p14:creationId xmlns:p14="http://schemas.microsoft.com/office/powerpoint/2010/main" val="134580262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7F715D-5EF9-3E6B-4B83-7ABAC0399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6157B4F0-667C-7307-21C0-882042A41E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i="1" dirty="0"/>
              <a:t>Vosso trono, ó Deus, é eterno, sem fim;</a:t>
            </a:r>
          </a:p>
          <a:p>
            <a:r>
              <a:rPr lang="pt-BR" i="1" dirty="0"/>
              <a:t>vosso cetro real é sinal de justiça.</a:t>
            </a:r>
          </a:p>
        </p:txBody>
      </p:sp>
    </p:spTree>
    <p:extLst>
      <p:ext uri="{BB962C8B-B14F-4D97-AF65-F5344CB8AC3E}">
        <p14:creationId xmlns:p14="http://schemas.microsoft.com/office/powerpoint/2010/main" val="177866304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6EF8FF-19AD-AA21-A81C-96155E531F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10C588DD-2AE8-F3F5-7C0F-59D794DA9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r>
              <a:rPr lang="pt-BR" sz="6600" b="1" i="1" dirty="0"/>
              <a:t>Então da nuvem luminosa</a:t>
            </a:r>
          </a:p>
          <a:p>
            <a:r>
              <a:rPr lang="pt-BR" sz="6600" b="1" i="1" dirty="0"/>
              <a:t>dizia uma voz:</a:t>
            </a:r>
          </a:p>
          <a:p>
            <a:r>
              <a:rPr lang="pt-BR" sz="6600" b="1" i="1" dirty="0"/>
              <a:t>"Este é meu Filho amado,</a:t>
            </a:r>
          </a:p>
          <a:p>
            <a:r>
              <a:rPr lang="pt-BR" sz="6600" b="1" i="1" dirty="0"/>
              <a:t>escutem sempre o que ele diz!"</a:t>
            </a:r>
          </a:p>
        </p:txBody>
      </p:sp>
    </p:spTree>
    <p:extLst>
      <p:ext uri="{BB962C8B-B14F-4D97-AF65-F5344CB8AC3E}">
        <p14:creationId xmlns:p14="http://schemas.microsoft.com/office/powerpoint/2010/main" val="214430581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332533-5147-006F-CCEC-B88DEBAC2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5FFB1482-0D9A-A030-38C8-505D778E9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173" y="104172"/>
            <a:ext cx="8883074" cy="6636262"/>
          </a:xfrm>
        </p:spPr>
        <p:txBody>
          <a:bodyPr>
            <a:noAutofit/>
          </a:bodyPr>
          <a:lstStyle/>
          <a:p>
            <a:r>
              <a:rPr lang="pt-BR" i="1" dirty="0"/>
              <a:t>Vós amais a justiça e odiais a maldade,</a:t>
            </a:r>
          </a:p>
          <a:p>
            <a:r>
              <a:rPr lang="pt-BR" i="1" dirty="0"/>
              <a:t>é por isso que Deus vos ungiu com seu óleo.</a:t>
            </a:r>
          </a:p>
        </p:txBody>
      </p:sp>
    </p:spTree>
    <p:extLst>
      <p:ext uri="{BB962C8B-B14F-4D97-AF65-F5344CB8AC3E}">
        <p14:creationId xmlns:p14="http://schemas.microsoft.com/office/powerpoint/2010/main" val="333479368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2F8EBE-F714-E30C-45C1-EB1555D398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7798A83D-367E-4D6C-D3F0-7EDF46AB28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r>
              <a:rPr lang="pt-BR" sz="6600" b="1" i="1" dirty="0"/>
              <a:t>Então da nuvem luminosa</a:t>
            </a:r>
          </a:p>
          <a:p>
            <a:r>
              <a:rPr lang="pt-BR" sz="6600" b="1" i="1" dirty="0"/>
              <a:t>dizia uma voz:</a:t>
            </a:r>
          </a:p>
          <a:p>
            <a:r>
              <a:rPr lang="pt-BR" sz="6600" b="1" i="1" dirty="0"/>
              <a:t>"Este é meu Filho amado,</a:t>
            </a:r>
          </a:p>
          <a:p>
            <a:r>
              <a:rPr lang="pt-BR" sz="6600" b="1" i="1" dirty="0"/>
              <a:t>escutem sempre o que ele diz!"</a:t>
            </a:r>
          </a:p>
        </p:txBody>
      </p:sp>
    </p:spTree>
    <p:extLst>
      <p:ext uri="{BB962C8B-B14F-4D97-AF65-F5344CB8AC3E}">
        <p14:creationId xmlns:p14="http://schemas.microsoft.com/office/powerpoint/2010/main" val="416805623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12468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4775CD-2256-92DC-1AA0-3110B0EE8C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5F0EF16-9A71-19C3-E197-416072C809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Hino da</a:t>
            </a:r>
          </a:p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Campanha da Fraternidade 2026</a:t>
            </a:r>
          </a:p>
        </p:txBody>
      </p:sp>
    </p:spTree>
    <p:extLst>
      <p:ext uri="{BB962C8B-B14F-4D97-AF65-F5344CB8AC3E}">
        <p14:creationId xmlns:p14="http://schemas.microsoft.com/office/powerpoint/2010/main" val="219762216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5FAD94-453E-7165-13B5-11E48FFF41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9E417FD-52AE-7242-EEDB-350E2C5686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195" y="81023"/>
            <a:ext cx="8704162" cy="659757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pt-BR" sz="5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caminho da vida sofrida,</a:t>
            </a:r>
          </a:p>
          <a:p>
            <a:pPr marL="0" indent="0" algn="ctr">
              <a:buNone/>
            </a:pPr>
            <a:r>
              <a:rPr lang="pt-BR" sz="5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há irmãos sem abrigo, sem chão.</a:t>
            </a:r>
          </a:p>
          <a:p>
            <a:pPr marL="0" indent="0" algn="ctr">
              <a:buNone/>
            </a:pPr>
            <a:r>
              <a:rPr lang="pt-BR" sz="5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calçada, no bairro, na espera, brota o grito, o clamor do irmão. Mas o Verbo se fez moradia no presépio da simplicidade: vem morar com o pobre sofrido, transformando a dor em bondade!</a:t>
            </a:r>
          </a:p>
        </p:txBody>
      </p:sp>
    </p:spTree>
    <p:extLst>
      <p:ext uri="{BB962C8B-B14F-4D97-AF65-F5344CB8AC3E}">
        <p14:creationId xmlns:p14="http://schemas.microsoft.com/office/powerpoint/2010/main" val="171478462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09FA22-74CD-9717-9DD5-D68ED32F74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DFEB650-6B73-1010-B50C-BEE806F55C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195" y="81023"/>
            <a:ext cx="8704162" cy="659757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pt-BR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"Ele veio morar entre nós" (</a:t>
            </a:r>
            <a:r>
              <a:rPr lang="pt-BR" sz="6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</a:t>
            </a:r>
            <a:r>
              <a:rPr lang="pt-BR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1,14); Deus conosco em cada irmão!</a:t>
            </a:r>
          </a:p>
          <a:p>
            <a:pPr marL="0" indent="0" algn="ctr">
              <a:buNone/>
            </a:pPr>
            <a:r>
              <a:rPr lang="pt-BR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um lar de amor e justiça, nosso canto as nações ouvirão.</a:t>
            </a:r>
          </a:p>
        </p:txBody>
      </p:sp>
    </p:spTree>
    <p:extLst>
      <p:ext uri="{BB962C8B-B14F-4D97-AF65-F5344CB8AC3E}">
        <p14:creationId xmlns:p14="http://schemas.microsoft.com/office/powerpoint/2010/main" val="3427878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3C567D-6C95-A343-558D-E1BC09D46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0EC7E19-80CB-95F4-7514-7B93C4F2C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172" y="81022"/>
            <a:ext cx="8889357" cy="6632293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pt-BR" sz="5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Onde faltam direito e cuidado,</a:t>
            </a:r>
          </a:p>
          <a:p>
            <a:pPr marL="0" indent="0" algn="ctr">
              <a:buNone/>
            </a:pPr>
            <a:r>
              <a:rPr lang="pt-BR" sz="5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sobram medo, abandono e dor. Mas a fé, que se faz compromisso ergue a voz com firmeza e ardor! Quando o amor for tijolo e telhado, e a justiça a nossa missão, cada casa será testemunho do Evangelho de Cristo em ação!</a:t>
            </a:r>
          </a:p>
        </p:txBody>
      </p:sp>
    </p:spTree>
    <p:extLst>
      <p:ext uri="{BB962C8B-B14F-4D97-AF65-F5344CB8AC3E}">
        <p14:creationId xmlns:p14="http://schemas.microsoft.com/office/powerpoint/2010/main" val="388192224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A66F4-BC3F-D410-423E-6C20F59B8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7C32475-1531-587F-42AE-A8F39D618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195" y="81023"/>
            <a:ext cx="8704162" cy="659757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pt-BR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"Ele veio morar entre nós" (</a:t>
            </a:r>
            <a:r>
              <a:rPr lang="pt-BR" sz="6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</a:t>
            </a:r>
            <a:r>
              <a:rPr lang="pt-BR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1,14); Deus conosco em cada irmão!</a:t>
            </a:r>
          </a:p>
          <a:p>
            <a:pPr marL="0" indent="0" algn="ctr">
              <a:buNone/>
            </a:pPr>
            <a:r>
              <a:rPr lang="pt-BR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um lar de amor e justiça, nosso canto as nações ouvirão.</a:t>
            </a:r>
          </a:p>
          <a:p>
            <a:pPr marL="0" indent="0" algn="ctr">
              <a:buNone/>
            </a:pPr>
            <a:endParaRPr lang="pt-BR" sz="5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721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600" b="1" i="1"/>
              <a:t>Lembra, Senhor, o teu amor fiel para sempre!</a:t>
            </a:r>
          </a:p>
          <a:p>
            <a:r>
              <a:rPr lang="pt-BR" sz="6600" b="1" i="1"/>
              <a:t>Que os inimigos não triunfem sobre o povo!</a:t>
            </a:r>
          </a:p>
          <a:p>
            <a:r>
              <a:rPr lang="pt-BR" sz="6600" b="1" i="1"/>
              <a:t>De suas angústias, ó Senhor, livra tua gente!</a:t>
            </a: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199815207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85706-4514-DD41-A9BE-D57DFC90EF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7658E1D-79A9-916C-E72B-3374416F35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322" y="81023"/>
            <a:ext cx="8912505" cy="6597569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pt-BR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o profeta levanta sua voz,</a:t>
            </a:r>
          </a:p>
          <a:p>
            <a:pPr marL="0" indent="0" algn="ctr">
              <a:buNone/>
            </a:pPr>
            <a:r>
              <a:rPr lang="pt-BR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 o Cristo que clama também:</a:t>
            </a:r>
          </a:p>
          <a:p>
            <a:pPr marL="0" indent="0" algn="ctr">
              <a:buNone/>
            </a:pPr>
            <a:r>
              <a:rPr lang="pt-BR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“Dai morada ao pequeno e ao fraco, sede os braços que acolhem o bem!” Nossa fé não se finda no altar: partilhar brota em nós comunhão, Espalhando as sementes do amor:</a:t>
            </a:r>
          </a:p>
          <a:p>
            <a:pPr marL="0" indent="0" algn="ctr">
              <a:buNone/>
            </a:pPr>
            <a:r>
              <a:rPr lang="pt-BR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nossa fé faz de nós mais irmãos!</a:t>
            </a:r>
          </a:p>
        </p:txBody>
      </p:sp>
    </p:spTree>
    <p:extLst>
      <p:ext uri="{BB962C8B-B14F-4D97-AF65-F5344CB8AC3E}">
        <p14:creationId xmlns:p14="http://schemas.microsoft.com/office/powerpoint/2010/main" val="264194109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9B1454-8452-BB07-DE52-E15728B42F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BFEBE74-8755-908B-FEB4-334A99F35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195" y="81023"/>
            <a:ext cx="8704162" cy="659757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pt-BR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"Ele veio morar entre nós" (</a:t>
            </a:r>
            <a:r>
              <a:rPr lang="pt-BR" sz="6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</a:t>
            </a:r>
            <a:r>
              <a:rPr lang="pt-BR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1,14); Deus conosco em cada irmão!</a:t>
            </a:r>
          </a:p>
          <a:p>
            <a:pPr marL="0" indent="0" algn="ctr">
              <a:buNone/>
            </a:pPr>
            <a:r>
              <a:rPr lang="pt-BR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um lar de amor e justiça, nosso canto as nações ouvirão.</a:t>
            </a:r>
          </a:p>
          <a:p>
            <a:pPr marL="0" indent="0" algn="ctr">
              <a:buNone/>
            </a:pPr>
            <a:endParaRPr lang="pt-BR" sz="5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92965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9ED0A6-B701-89E0-DD7A-FCBFE4361F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9052F8E-56CE-47F1-934A-1B1A1068D0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195" y="81023"/>
            <a:ext cx="8704162" cy="659757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endParaRPr lang="pt-BR" sz="5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548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509" y="352696"/>
            <a:ext cx="8543108" cy="6230983"/>
          </a:xfrm>
        </p:spPr>
        <p:txBody>
          <a:bodyPr anchor="ctr">
            <a:noAutofit/>
          </a:bodyPr>
          <a:lstStyle/>
          <a:p>
            <a:r>
              <a:rPr lang="pt-BR" i="1" dirty="0"/>
              <a:t>Mostra-me, Senhor, os teus caminhos, E faz-me conhecer a tua estrada!</a:t>
            </a:r>
          </a:p>
          <a:p>
            <a:r>
              <a:rPr lang="pt-BR" i="1" dirty="0"/>
              <a:t>Tua verdade me orienta e me conduza, Porque és o Deus da minha salvação!</a:t>
            </a:r>
          </a:p>
        </p:txBody>
      </p:sp>
    </p:spTree>
    <p:extLst>
      <p:ext uri="{BB962C8B-B14F-4D97-AF65-F5344CB8AC3E}">
        <p14:creationId xmlns:p14="http://schemas.microsoft.com/office/powerpoint/2010/main" val="3067675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Lembra, Senhor, o teu amor fiel para sempre!</a:t>
            </a:r>
          </a:p>
          <a:p>
            <a:r>
              <a:rPr lang="pt-BR" sz="6600" b="1" i="1" dirty="0"/>
              <a:t>Que os inimigos não triunfem sobre o povo!</a:t>
            </a:r>
          </a:p>
          <a:p>
            <a:r>
              <a:rPr lang="pt-BR" sz="6600" b="1" i="1" dirty="0"/>
              <a:t>De suas angústias, ó Senhor, livra tua gente!</a:t>
            </a:r>
          </a:p>
        </p:txBody>
      </p:sp>
    </p:spTree>
    <p:extLst>
      <p:ext uri="{BB962C8B-B14F-4D97-AF65-F5344CB8AC3E}">
        <p14:creationId xmlns:p14="http://schemas.microsoft.com/office/powerpoint/2010/main" val="2770964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896" y="81023"/>
            <a:ext cx="8866207" cy="6678591"/>
          </a:xfrm>
        </p:spPr>
        <p:txBody>
          <a:bodyPr anchor="ctr">
            <a:noAutofit/>
          </a:bodyPr>
          <a:lstStyle/>
          <a:p>
            <a:r>
              <a:rPr lang="pt-BR" i="1" dirty="0"/>
              <a:t>Recorda, Senhor meu Deus, tua ternura e a tua compaixão, que são eternas. Não recordes meus pecados quando jovem, nem te lembre das minhas faltas e delitos.</a:t>
            </a:r>
          </a:p>
        </p:txBody>
      </p:sp>
    </p:spTree>
    <p:extLst>
      <p:ext uri="{BB962C8B-B14F-4D97-AF65-F5344CB8AC3E}">
        <p14:creationId xmlns:p14="http://schemas.microsoft.com/office/powerpoint/2010/main" val="38158351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2054</TotalTime>
  <Words>1108</Words>
  <Application>Microsoft Office PowerPoint</Application>
  <PresentationFormat>Apresentação na tela (4:3)</PresentationFormat>
  <Paragraphs>125</Paragraphs>
  <Slides>62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62</vt:i4>
      </vt:variant>
    </vt:vector>
  </HeadingPairs>
  <TitlesOfParts>
    <vt:vector size="70" baseType="lpstr">
      <vt:lpstr>Arial</vt:lpstr>
      <vt:lpstr>Calibri</vt:lpstr>
      <vt:lpstr>Calibri Light</vt:lpstr>
      <vt:lpstr>Times New Roman</vt:lpstr>
      <vt:lpstr>Tema do Office</vt:lpstr>
      <vt:lpstr>Office Theme</vt:lpstr>
      <vt:lpstr>1_Tema do Office</vt:lpstr>
      <vt:lpstr>2_Tema do Office</vt:lpstr>
      <vt:lpstr>II Domingo  da Quaresma 1º/03/2026</vt:lpstr>
      <vt:lpstr>Refrão Orante</vt:lpstr>
      <vt:lpstr>Apresentação do PowerPoint</vt:lpstr>
      <vt:lpstr>Canto de Abertura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Preces da Comunidade</vt:lpstr>
      <vt:lpstr>Apresentação do PowerPoint</vt:lpstr>
      <vt:lpstr>Preparação das Oferendas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Clara Passos</dc:creator>
  <cp:lastModifiedBy>Edilene</cp:lastModifiedBy>
  <cp:revision>134</cp:revision>
  <dcterms:created xsi:type="dcterms:W3CDTF">2021-02-27T18:57:26Z</dcterms:created>
  <dcterms:modified xsi:type="dcterms:W3CDTF">2026-02-04T17:34:10Z</dcterms:modified>
</cp:coreProperties>
</file>