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31" r:id="rId3"/>
    <p:sldMasterId id="2147483743" r:id="rId4"/>
  </p:sldMasterIdLst>
  <p:sldIdLst>
    <p:sldId id="258" r:id="rId5"/>
    <p:sldId id="514" r:id="rId6"/>
    <p:sldId id="260" r:id="rId7"/>
    <p:sldId id="265" r:id="rId8"/>
    <p:sldId id="262" r:id="rId9"/>
    <p:sldId id="494" r:id="rId10"/>
    <p:sldId id="515" r:id="rId11"/>
    <p:sldId id="517" r:id="rId12"/>
    <p:sldId id="520" r:id="rId13"/>
    <p:sldId id="521" r:id="rId14"/>
    <p:sldId id="568" r:id="rId15"/>
    <p:sldId id="569" r:id="rId16"/>
    <p:sldId id="271" r:id="rId17"/>
    <p:sldId id="460" r:id="rId18"/>
    <p:sldId id="513" r:id="rId19"/>
    <p:sldId id="503" r:id="rId20"/>
    <p:sldId id="461" r:id="rId21"/>
    <p:sldId id="406" r:id="rId22"/>
    <p:sldId id="413" r:id="rId23"/>
    <p:sldId id="330" r:id="rId24"/>
    <p:sldId id="332" r:id="rId25"/>
    <p:sldId id="563" r:id="rId26"/>
    <p:sldId id="471" r:id="rId27"/>
    <p:sldId id="470" r:id="rId28"/>
    <p:sldId id="570" r:id="rId29"/>
    <p:sldId id="571" r:id="rId30"/>
    <p:sldId id="389" r:id="rId31"/>
    <p:sldId id="339" r:id="rId32"/>
    <p:sldId id="512" r:id="rId33"/>
    <p:sldId id="531" r:id="rId34"/>
    <p:sldId id="524" r:id="rId35"/>
    <p:sldId id="528" r:id="rId36"/>
    <p:sldId id="527" r:id="rId37"/>
    <p:sldId id="526" r:id="rId38"/>
    <p:sldId id="525" r:id="rId39"/>
    <p:sldId id="564" r:id="rId40"/>
    <p:sldId id="565" r:id="rId41"/>
    <p:sldId id="532" r:id="rId42"/>
    <p:sldId id="536" r:id="rId43"/>
    <p:sldId id="535" r:id="rId44"/>
    <p:sldId id="534" r:id="rId45"/>
    <p:sldId id="533" r:id="rId46"/>
    <p:sldId id="538" r:id="rId47"/>
    <p:sldId id="545" r:id="rId48"/>
    <p:sldId id="544" r:id="rId49"/>
    <p:sldId id="554" r:id="rId50"/>
    <p:sldId id="553" r:id="rId51"/>
    <p:sldId id="552" r:id="rId52"/>
    <p:sldId id="551" r:id="rId53"/>
    <p:sldId id="550" r:id="rId54"/>
    <p:sldId id="549" r:id="rId55"/>
    <p:sldId id="353" r:id="rId5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5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viewProps" Target="viewProps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presProps" Target="presProps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Autofit/>
          </a:bodyPr>
          <a:lstStyle>
            <a:lvl1pPr marL="0" indent="0">
              <a:buNone/>
              <a:defRPr sz="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04393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20930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692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Autofit/>
          </a:bodyPr>
          <a:lstStyle>
            <a:lvl1pPr marL="0" indent="0">
              <a:buNone/>
              <a:defRPr sz="6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85550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48431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1063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79696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7153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52461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30081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20833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73524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954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5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16/09/2025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540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370" y="350196"/>
            <a:ext cx="8725711" cy="6303523"/>
          </a:xfrm>
        </p:spPr>
        <p:txBody>
          <a:bodyPr anchor="ctr">
            <a:normAutofit/>
          </a:bodyPr>
          <a:lstStyle/>
          <a:p>
            <a:r>
              <a:rPr lang="pt-BR" sz="9000" b="1" i="1" dirty="0"/>
              <a:t>Nosso Senhor Jesus Cristo,</a:t>
            </a:r>
            <a:br>
              <a:rPr lang="pt-BR" sz="9000" b="1" i="1" dirty="0"/>
            </a:br>
            <a:r>
              <a:rPr lang="pt-BR" sz="9000" b="1" i="1" dirty="0"/>
              <a:t>Rei do Universo</a:t>
            </a:r>
            <a:br>
              <a:rPr lang="pt-BR" sz="9000" b="1" i="1" dirty="0"/>
            </a:br>
            <a:r>
              <a:rPr lang="pt-BR" sz="9000" b="1" i="1" dirty="0"/>
              <a:t>23/11/2025</a:t>
            </a:r>
            <a:endParaRPr lang="pt-BR" sz="90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554782" cy="6230983"/>
          </a:xfrm>
        </p:spPr>
        <p:txBody>
          <a:bodyPr anchor="ctr">
            <a:noAutofit/>
          </a:bodyPr>
          <a:lstStyle/>
          <a:p>
            <a:endParaRPr lang="pt-BR" sz="6600" b="1" i="1" dirty="0"/>
          </a:p>
          <a:p>
            <a:r>
              <a:rPr lang="pt-BR" sz="6600" b="1" i="1" dirty="0"/>
              <a:t>O Cordeiro imolado é digno de o poder receber e a riqueza, o saber, e a força e a honra, para sempre é sua grandeza.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998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F375AA-B6D6-F273-7DD1-72E1D36C1B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F25457E-537C-F82D-5B69-A9E402592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644" y="155644"/>
            <a:ext cx="8861896" cy="6428036"/>
          </a:xfrm>
        </p:spPr>
        <p:txBody>
          <a:bodyPr anchor="ctr">
            <a:noAutofit/>
          </a:bodyPr>
          <a:lstStyle/>
          <a:p>
            <a:r>
              <a:rPr lang="pt-BR" sz="6500" i="1" dirty="0"/>
              <a:t>Ele vence os infelizes</a:t>
            </a:r>
            <a:br>
              <a:rPr lang="pt-BR" sz="6500" i="1" dirty="0"/>
            </a:br>
            <a:r>
              <a:rPr lang="pt-BR" sz="6500" i="1" dirty="0"/>
              <a:t>que praticam mil horrores ele prende os inimigos acorrenta os malfeitores é por isso que o senhor</a:t>
            </a:r>
            <a:br>
              <a:rPr lang="pt-BR" sz="6500" i="1" dirty="0"/>
            </a:br>
            <a:r>
              <a:rPr lang="pt-BR" sz="6500" i="1" dirty="0"/>
              <a:t>festejamos com louvores.</a:t>
            </a:r>
            <a:endParaRPr lang="pt-BR" sz="65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2145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0F0EF-3905-620C-795A-7CA01D4D8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83D64F1-F7A8-1EA8-04C0-26D464EF92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554782" cy="6230983"/>
          </a:xfrm>
        </p:spPr>
        <p:txBody>
          <a:bodyPr anchor="ctr">
            <a:noAutofit/>
          </a:bodyPr>
          <a:lstStyle/>
          <a:p>
            <a:endParaRPr lang="pt-BR" sz="6600" b="1" i="1" dirty="0"/>
          </a:p>
          <a:p>
            <a:r>
              <a:rPr lang="pt-BR" sz="6600" b="1" i="1" dirty="0"/>
              <a:t>O Cordeiro imolado é digno de o poder receber e a riqueza, o saber, e a força e a honra, para sempre é sua grandeza.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3249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9628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Salmo</a:t>
            </a:r>
          </a:p>
          <a:p>
            <a:r>
              <a:rPr lang="pt-BR" sz="6600" b="1" i="1" dirty="0"/>
              <a:t> Responsorial</a:t>
            </a:r>
            <a:br>
              <a:rPr lang="pt-BR" sz="6600" b="1" i="1" dirty="0"/>
            </a:b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5926452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4553" y="155642"/>
            <a:ext cx="8793804" cy="6527259"/>
          </a:xfrm>
        </p:spPr>
        <p:txBody>
          <a:bodyPr anchor="ctr">
            <a:normAutofit/>
          </a:bodyPr>
          <a:lstStyle/>
          <a:p>
            <a:r>
              <a:rPr lang="pt-BR" sz="8800" b="1" i="1" dirty="0"/>
              <a:t>Quanta alegria e felicidade: vamos à casa do Senhor!</a:t>
            </a:r>
          </a:p>
        </p:txBody>
      </p:sp>
    </p:spTree>
    <p:extLst>
      <p:ext uri="{BB962C8B-B14F-4D97-AF65-F5344CB8AC3E}">
        <p14:creationId xmlns:p14="http://schemas.microsoft.com/office/powerpoint/2010/main" val="30992047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5961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9485" y="233464"/>
            <a:ext cx="8669383" cy="6357474"/>
          </a:xfrm>
        </p:spPr>
        <p:txBody>
          <a:bodyPr anchor="ctr">
            <a:normAutofit fontScale="92500" lnSpcReduction="10000"/>
          </a:bodyPr>
          <a:lstStyle/>
          <a:p>
            <a:endParaRPr lang="pt-BR" sz="6500" b="1" i="1" dirty="0"/>
          </a:p>
          <a:p>
            <a:r>
              <a:rPr lang="pt-BR" sz="6500" b="1" i="1" dirty="0"/>
              <a:t>Aleluia, aleluia, aleluia.</a:t>
            </a:r>
          </a:p>
          <a:p>
            <a:r>
              <a:rPr lang="pt-BR" sz="6500" i="1" dirty="0"/>
              <a:t>É bendito aquele que vem vindo, que vem vindo em nome do Senhor, e o Reino que vem, seja bendito,</a:t>
            </a:r>
          </a:p>
          <a:p>
            <a:r>
              <a:rPr lang="pt-BR" sz="6500" i="1" dirty="0"/>
              <a:t>ao que vem e ao seu Reino, o louvor!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3810371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270589"/>
            <a:ext cx="7886700" cy="711905"/>
          </a:xfrm>
        </p:spPr>
        <p:txBody>
          <a:bodyPr>
            <a:normAutofit/>
          </a:bodyPr>
          <a:lstStyle/>
          <a:p>
            <a:pPr algn="ctr"/>
            <a:r>
              <a:rPr lang="pt-B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Preces da Comunidade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4282" y="1194319"/>
            <a:ext cx="8754892" cy="5393091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9000" b="1" i="1" dirty="0"/>
              <a:t>Senhor Jesus, Rei do Universo, escutai-nos!</a:t>
            </a:r>
          </a:p>
        </p:txBody>
      </p:sp>
    </p:spTree>
    <p:extLst>
      <p:ext uri="{BB962C8B-B14F-4D97-AF65-F5344CB8AC3E}">
        <p14:creationId xmlns:p14="http://schemas.microsoft.com/office/powerpoint/2010/main" val="238532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36822"/>
          </a:xfrm>
        </p:spPr>
        <p:txBody>
          <a:bodyPr/>
          <a:lstStyle/>
          <a:p>
            <a:pPr algn="ctr"/>
            <a:r>
              <a:rPr lang="pt-B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Refrão Orante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4553" y="1138135"/>
            <a:ext cx="8735438" cy="5583677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pt-BR" sz="6600" b="1" i="1" dirty="0"/>
              <a:t>Seja bendito quem chega, seja bendito quem chega. Trazendo paz, trazendo paz,</a:t>
            </a:r>
          </a:p>
          <a:p>
            <a:pPr marL="0" indent="0" algn="ctr">
              <a:buNone/>
            </a:pPr>
            <a:r>
              <a:rPr lang="pt-BR" sz="6600" b="1" i="1" dirty="0"/>
              <a:t>trazendo a paz do Senhor!</a:t>
            </a:r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038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4553" y="350196"/>
            <a:ext cx="8735438" cy="6273260"/>
          </a:xfrm>
        </p:spPr>
        <p:txBody>
          <a:bodyPr>
            <a:noAutofit/>
          </a:bodyPr>
          <a:lstStyle/>
          <a:p>
            <a:r>
              <a:rPr lang="pt-BR" b="1" i="1" dirty="0"/>
              <a:t>Preparação das</a:t>
            </a:r>
          </a:p>
          <a:p>
            <a:r>
              <a:rPr lang="pt-BR" b="1" i="1" dirty="0"/>
              <a:t> Oferendas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46716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D9981-5A98-E6F2-39A7-C1882E5AF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E35D6E-7405-80E4-58CE-9BBE2D5CE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553" y="340468"/>
            <a:ext cx="8735438" cy="6282988"/>
          </a:xfrm>
        </p:spPr>
        <p:txBody>
          <a:bodyPr>
            <a:noAutofit/>
          </a:bodyPr>
          <a:lstStyle/>
          <a:p>
            <a:r>
              <a:rPr lang="pt-BR" b="1" i="1" dirty="0"/>
              <a:t>Bom é louvar o Senhor, nosso Deus, cantar salmos ao nome do Altíssimo,</a:t>
            </a:r>
          </a:p>
          <a:p>
            <a:r>
              <a:rPr lang="pt-BR" b="1" i="1" dirty="0"/>
              <a:t>com alegria aclamar seu amor, sua glória, bondade e poder.</a:t>
            </a:r>
          </a:p>
        </p:txBody>
      </p:sp>
    </p:spTree>
    <p:extLst>
      <p:ext uri="{BB962C8B-B14F-4D97-AF65-F5344CB8AC3E}">
        <p14:creationId xmlns:p14="http://schemas.microsoft.com/office/powerpoint/2010/main" val="18643399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009" y="326571"/>
            <a:ext cx="8764621" cy="6268782"/>
          </a:xfrm>
        </p:spPr>
        <p:txBody>
          <a:bodyPr anchor="ctr">
            <a:noAutofit/>
          </a:bodyPr>
          <a:lstStyle/>
          <a:p>
            <a:r>
              <a:rPr lang="pt-BR" i="1" dirty="0"/>
              <a:t>Como tuas obras me alegram, Senhor, os teus prodígios suscitam louvor.</a:t>
            </a:r>
          </a:p>
          <a:p>
            <a:r>
              <a:rPr lang="pt-BR" i="1" dirty="0"/>
              <a:t>Tua presença eu contemplo no céu, olho a terra também nela estás.</a:t>
            </a:r>
          </a:p>
        </p:txBody>
      </p:sp>
    </p:spTree>
    <p:extLst>
      <p:ext uri="{BB962C8B-B14F-4D97-AF65-F5344CB8AC3E}">
        <p14:creationId xmlns:p14="http://schemas.microsoft.com/office/powerpoint/2010/main" val="21136077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5370" y="107004"/>
            <a:ext cx="8842443" cy="6624536"/>
          </a:xfrm>
        </p:spPr>
        <p:txBody>
          <a:bodyPr anchor="ctr">
            <a:noAutofit/>
          </a:bodyPr>
          <a:lstStyle/>
          <a:p>
            <a:r>
              <a:rPr lang="pt-BR" b="1" i="1" dirty="0"/>
              <a:t>Bom é louvar o Senhor, nosso Deus, cantar salmos ao nome do Altíssimo,</a:t>
            </a:r>
          </a:p>
          <a:p>
            <a:r>
              <a:rPr lang="pt-BR" b="1" i="1" dirty="0"/>
              <a:t>com alegria aclamar seu amor, sua glória, bondade e poder.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502165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A6907-9ADD-CDB8-F468-093D1B9C09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56B08DB-B713-D65A-B989-D08E0D1C2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70" y="107004"/>
            <a:ext cx="8842443" cy="6624536"/>
          </a:xfrm>
        </p:spPr>
        <p:txBody>
          <a:bodyPr anchor="ctr">
            <a:noAutofit/>
          </a:bodyPr>
          <a:lstStyle/>
          <a:p>
            <a:r>
              <a:rPr lang="pt-BR" i="1" dirty="0"/>
              <a:t>Narram os céus o que fez tua mão, todo o universo teu nome bendiz. A criação é um canto de amor,</a:t>
            </a:r>
          </a:p>
          <a:p>
            <a:r>
              <a:rPr lang="pt-BR" i="1" dirty="0"/>
              <a:t>e esse canto é também meu louvor.</a:t>
            </a:r>
          </a:p>
        </p:txBody>
      </p:sp>
    </p:spTree>
    <p:extLst>
      <p:ext uri="{BB962C8B-B14F-4D97-AF65-F5344CB8AC3E}">
        <p14:creationId xmlns:p14="http://schemas.microsoft.com/office/powerpoint/2010/main" val="11105877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ACB6D3-E9C7-43AE-6B93-4BDB8F980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A01FBA9-4BBC-50A0-537F-CE44317B8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70" y="107004"/>
            <a:ext cx="8842443" cy="6624536"/>
          </a:xfrm>
        </p:spPr>
        <p:txBody>
          <a:bodyPr anchor="ctr">
            <a:noAutofit/>
          </a:bodyPr>
          <a:lstStyle/>
          <a:p>
            <a:r>
              <a:rPr lang="pt-BR" b="1" i="1" dirty="0"/>
              <a:t>Bom é louvar o Senhor, nosso Deus, cantar salmos ao nome do Altíssimo,</a:t>
            </a:r>
          </a:p>
          <a:p>
            <a:r>
              <a:rPr lang="pt-BR" b="1" i="1" dirty="0"/>
              <a:t>com alegria aclamar seu amor, sua glória, bondade e poder.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82538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88455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44137"/>
            <a:ext cx="7886700" cy="573282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</a:t>
            </a:r>
          </a:p>
          <a:p>
            <a:pPr marL="0" indent="0" algn="ctr">
              <a:buNone/>
            </a:pPr>
            <a:r>
              <a:rPr lang="pt-BR" sz="8800" b="1" i="1" dirty="0"/>
              <a:t>III</a:t>
            </a: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5742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9714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29765271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209767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14009" y="87550"/>
            <a:ext cx="8754893" cy="6467796"/>
          </a:xfrm>
        </p:spPr>
        <p:txBody>
          <a:bodyPr>
            <a:normAutofit/>
          </a:bodyPr>
          <a:lstStyle/>
          <a:p>
            <a:r>
              <a:rPr lang="pt-BR" sz="8800" b="1" i="1" dirty="0"/>
              <a:t>Enviai o vosso Espírito Santo!</a:t>
            </a:r>
          </a:p>
        </p:txBody>
      </p:sp>
    </p:spTree>
    <p:extLst>
      <p:ext uri="{BB962C8B-B14F-4D97-AF65-F5344CB8AC3E}">
        <p14:creationId xmlns:p14="http://schemas.microsoft.com/office/powerpoint/2010/main" val="41060977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07655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7500" b="1" i="1" dirty="0"/>
              <a:t>Salvador do mundo, salvai-nos, vós que nos libertastes pela cruz e ressurreição!</a:t>
            </a:r>
          </a:p>
        </p:txBody>
      </p:sp>
    </p:spTree>
    <p:extLst>
      <p:ext uri="{BB962C8B-B14F-4D97-AF65-F5344CB8AC3E}">
        <p14:creationId xmlns:p14="http://schemas.microsoft.com/office/powerpoint/2010/main" val="37213517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329706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C6FC67-06EC-115C-C038-D5E7DEB56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BD63E1B8-57D8-485C-6846-D1BC6DDB2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465" y="360608"/>
            <a:ext cx="8745166" cy="6194737"/>
          </a:xfrm>
        </p:spPr>
        <p:txBody>
          <a:bodyPr>
            <a:normAutofit/>
          </a:bodyPr>
          <a:lstStyle/>
          <a:p>
            <a:r>
              <a:rPr lang="pt-BR" sz="8800" b="1" i="1" dirty="0"/>
              <a:t>Aceitai, ó </a:t>
            </a:r>
          </a:p>
          <a:p>
            <a:r>
              <a:rPr lang="pt-BR" sz="8800" b="1" i="1" dirty="0"/>
              <a:t>Senhor, a nossa oferta!</a:t>
            </a:r>
          </a:p>
        </p:txBody>
      </p:sp>
    </p:spTree>
    <p:extLst>
      <p:ext uri="{BB962C8B-B14F-4D97-AF65-F5344CB8AC3E}">
        <p14:creationId xmlns:p14="http://schemas.microsoft.com/office/powerpoint/2010/main" val="30104186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D41EE6-CD04-7F33-D286-87E4FB5D0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A014C4C6-D9D6-CD9B-1B92-836105265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25755743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Espírito nos una num só corpo!</a:t>
            </a:r>
          </a:p>
        </p:txBody>
      </p:sp>
    </p:spTree>
    <p:extLst>
      <p:ext uri="{BB962C8B-B14F-4D97-AF65-F5344CB8AC3E}">
        <p14:creationId xmlns:p14="http://schemas.microsoft.com/office/powerpoint/2010/main" val="397234193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912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656278"/>
          </a:xfrm>
        </p:spPr>
        <p:txBody>
          <a:bodyPr>
            <a:normAutofit/>
          </a:bodyPr>
          <a:lstStyle/>
          <a:p>
            <a:pPr algn="ctr"/>
            <a:r>
              <a:rPr lang="pt-BR" sz="3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Abertura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9245" y="1021406"/>
            <a:ext cx="8512935" cy="5533940"/>
          </a:xfrm>
        </p:spPr>
        <p:txBody>
          <a:bodyPr>
            <a:normAutofit fontScale="92500"/>
          </a:bodyPr>
          <a:lstStyle/>
          <a:p>
            <a:r>
              <a:rPr lang="pt-BR" sz="6600" b="1" i="1" dirty="0"/>
              <a:t>O Cordeiro imolado é digno de o poder receber e a riqueza, o saber, e a força e a honra,</a:t>
            </a:r>
          </a:p>
          <a:p>
            <a:r>
              <a:rPr lang="pt-BR" sz="6600" b="1" i="1" dirty="0"/>
              <a:t>para sempre é sua grandeza.</a:t>
            </a:r>
          </a:p>
        </p:txBody>
      </p:sp>
    </p:spTree>
    <p:extLst>
      <p:ext uri="{BB962C8B-B14F-4D97-AF65-F5344CB8AC3E}">
        <p14:creationId xmlns:p14="http://schemas.microsoft.com/office/powerpoint/2010/main" val="41713198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Fazei de nós uma perfeita Oferenda!</a:t>
            </a:r>
          </a:p>
        </p:txBody>
      </p:sp>
    </p:spTree>
    <p:extLst>
      <p:ext uri="{BB962C8B-B14F-4D97-AF65-F5344CB8AC3E}">
        <p14:creationId xmlns:p14="http://schemas.microsoft.com/office/powerpoint/2010/main" val="19545961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252289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 Lembrai-vos, ó Pai da vossa Igreja!</a:t>
            </a:r>
          </a:p>
        </p:txBody>
      </p:sp>
    </p:spTree>
    <p:extLst>
      <p:ext uri="{BB962C8B-B14F-4D97-AF65-F5344CB8AC3E}">
        <p14:creationId xmlns:p14="http://schemas.microsoft.com/office/powerpoint/2010/main" val="207651191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590815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Comunhão</a:t>
            </a:r>
          </a:p>
        </p:txBody>
      </p:sp>
    </p:spTree>
    <p:extLst>
      <p:ext uri="{BB962C8B-B14F-4D97-AF65-F5344CB8AC3E}">
        <p14:creationId xmlns:p14="http://schemas.microsoft.com/office/powerpoint/2010/main" val="172543328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b="1" i="1" dirty="0"/>
              <a:t>Ó Jesus, não te esqueças de mim, Quando, um dia, em teu Reino vieres!</a:t>
            </a:r>
          </a:p>
          <a:p>
            <a:r>
              <a:rPr lang="pt-BR" b="1" i="1" dirty="0"/>
              <a:t>Ó Senhor, que te lembres da gente, Quando, então, em teu Reino estiveres!</a:t>
            </a:r>
          </a:p>
        </p:txBody>
      </p:sp>
    </p:spTree>
    <p:extLst>
      <p:ext uri="{BB962C8B-B14F-4D97-AF65-F5344CB8AC3E}">
        <p14:creationId xmlns:p14="http://schemas.microsoft.com/office/powerpoint/2010/main" val="35943029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r>
              <a:rPr lang="pt-BR" sz="6600" i="1" dirty="0"/>
              <a:t>Falou Deus, o Senhor, chamou a terra, Do nascente ao poente a convocou. Deus refulge em Sião, beleza plena,</a:t>
            </a:r>
          </a:p>
          <a:p>
            <a:r>
              <a:rPr lang="pt-BR" sz="6600" i="1" dirty="0"/>
              <a:t>Não se cala ante nós, que ele chamou.</a:t>
            </a:r>
          </a:p>
        </p:txBody>
      </p:sp>
    </p:spTree>
    <p:extLst>
      <p:ext uri="{BB962C8B-B14F-4D97-AF65-F5344CB8AC3E}">
        <p14:creationId xmlns:p14="http://schemas.microsoft.com/office/powerpoint/2010/main" val="10375365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endParaRPr lang="pt-BR" b="1" i="1" dirty="0"/>
          </a:p>
          <a:p>
            <a:r>
              <a:rPr lang="pt-BR" b="1" i="1" dirty="0"/>
              <a:t>Ó Jesus, não te esqueças de mim, Quando, um dia, em teu Reino vieres!</a:t>
            </a:r>
          </a:p>
          <a:p>
            <a:r>
              <a:rPr lang="pt-BR" b="1" i="1" dirty="0"/>
              <a:t>Ó Senhor, que te lembres da gente, Quando, então, em teu Reino estiveres!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5701120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36187" y="330740"/>
            <a:ext cx="8851059" cy="6409694"/>
          </a:xfrm>
        </p:spPr>
        <p:txBody>
          <a:bodyPr>
            <a:normAutofit fontScale="92500"/>
          </a:bodyPr>
          <a:lstStyle/>
          <a:p>
            <a:r>
              <a:rPr lang="pt-BR" sz="6600" i="1" dirty="0"/>
              <a:t>"Reuni na minha frente os meus eleitos, Que selaram a Aliança, ante o altar!"</a:t>
            </a:r>
          </a:p>
          <a:p>
            <a:r>
              <a:rPr lang="pt-BR" sz="6600" i="1" dirty="0"/>
              <a:t>O próprio céu será a minha testemunha, Porque Deus, o Senhor mesmo, vai julgar!</a:t>
            </a:r>
          </a:p>
        </p:txBody>
      </p:sp>
    </p:spTree>
    <p:extLst>
      <p:ext uri="{BB962C8B-B14F-4D97-AF65-F5344CB8AC3E}">
        <p14:creationId xmlns:p14="http://schemas.microsoft.com/office/powerpoint/2010/main" val="398129288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184826"/>
            <a:ext cx="8752115" cy="6555608"/>
          </a:xfrm>
        </p:spPr>
        <p:txBody>
          <a:bodyPr/>
          <a:lstStyle/>
          <a:p>
            <a:endParaRPr lang="pt-BR" b="1" i="1" dirty="0"/>
          </a:p>
          <a:p>
            <a:r>
              <a:rPr lang="pt-BR" b="1" i="1" dirty="0"/>
              <a:t>Ó Jesus, não te esqueças de mim, Quando, um dia, em teu Reino vieres!</a:t>
            </a:r>
          </a:p>
          <a:p>
            <a:r>
              <a:rPr lang="pt-BR" b="1" i="1" dirty="0"/>
              <a:t>Ó Senhor, que te lembres da gente, Quando, então, em teu Reino estiveres!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3038686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461" y="352696"/>
            <a:ext cx="8852170" cy="6369117"/>
          </a:xfrm>
        </p:spPr>
        <p:txBody>
          <a:bodyPr anchor="ctr">
            <a:noAutofit/>
          </a:bodyPr>
          <a:lstStyle/>
          <a:p>
            <a:endParaRPr lang="pt-BR" sz="6500" dirty="0"/>
          </a:p>
          <a:p>
            <a:r>
              <a:rPr lang="pt-BR" sz="6500" i="1" dirty="0"/>
              <a:t>Ao Senhor vamos cantar</a:t>
            </a:r>
            <a:br>
              <a:rPr lang="pt-BR" sz="6500" i="1" dirty="0"/>
            </a:br>
            <a:r>
              <a:rPr lang="pt-BR" sz="6500" i="1" dirty="0"/>
              <a:t>canto novo em seu louvor na assembleia dos fiéis celebremos seu amor Israel toda se alegre em seu Deus, seu criador.</a:t>
            </a:r>
            <a:br>
              <a:rPr lang="pt-BR" dirty="0"/>
            </a:br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13458026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04281" y="204281"/>
            <a:ext cx="8782965" cy="6536153"/>
          </a:xfrm>
        </p:spPr>
        <p:txBody>
          <a:bodyPr>
            <a:normAutofit/>
          </a:bodyPr>
          <a:lstStyle/>
          <a:p>
            <a:r>
              <a:rPr lang="pt-BR" sz="6600" i="1" dirty="0"/>
              <a:t>Eu não vim pra criticar teus sacrifícios, Pois estão diante de mim teus holocaustos, Não preciso dos novilhos dos teus campos, Não aceito os carneiros de teus pastos.</a:t>
            </a:r>
          </a:p>
        </p:txBody>
      </p:sp>
    </p:spTree>
    <p:extLst>
      <p:ext uri="{BB962C8B-B14F-4D97-AF65-F5344CB8AC3E}">
        <p14:creationId xmlns:p14="http://schemas.microsoft.com/office/powerpoint/2010/main" val="250278957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endParaRPr lang="pt-BR" b="1" i="1" dirty="0"/>
          </a:p>
          <a:p>
            <a:r>
              <a:rPr lang="pt-BR" b="1" i="1" dirty="0"/>
              <a:t>Ó Jesus, não te esqueças de mim, Quando, um dia, em teu Reino vieres!</a:t>
            </a:r>
          </a:p>
          <a:p>
            <a:r>
              <a:rPr lang="pt-BR" b="1" i="1" dirty="0"/>
              <a:t>Ó Senhor, que te lembres da gente, Quando, então, em teu Reino estiveres!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38805345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124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endParaRPr lang="pt-BR" sz="6600" b="1" i="1" dirty="0"/>
          </a:p>
          <a:p>
            <a:r>
              <a:rPr lang="pt-BR" sz="6600" b="1" i="1" dirty="0"/>
              <a:t>O Cordeiro imolado é digno de o poder receber e a riqueza, o saber, e a força e a honra, para sempre é sua grandeza.</a:t>
            </a:r>
          </a:p>
          <a:p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1998152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643" y="155644"/>
            <a:ext cx="8793804" cy="6527258"/>
          </a:xfrm>
        </p:spPr>
        <p:txBody>
          <a:bodyPr anchor="ctr">
            <a:noAutofit/>
          </a:bodyPr>
          <a:lstStyle/>
          <a:p>
            <a:r>
              <a:rPr lang="pt-BR" sz="6500" dirty="0"/>
              <a:t> </a:t>
            </a:r>
            <a:r>
              <a:rPr lang="pt-BR" sz="6500" i="1" dirty="0"/>
              <a:t>O seu nome glorifiquem</a:t>
            </a:r>
            <a:br>
              <a:rPr lang="pt-BR" sz="6500" i="1" dirty="0"/>
            </a:br>
            <a:r>
              <a:rPr lang="pt-BR" sz="6500" i="1" dirty="0"/>
              <a:t>com cantares e com danças toquem flautas e pandeiros ao sentir sua lembrança o seu povo, a ele unido a vitória sempre alcança.</a:t>
            </a:r>
          </a:p>
        </p:txBody>
      </p:sp>
    </p:spTree>
    <p:extLst>
      <p:ext uri="{BB962C8B-B14F-4D97-AF65-F5344CB8AC3E}">
        <p14:creationId xmlns:p14="http://schemas.microsoft.com/office/powerpoint/2010/main" val="306767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330206"/>
          </a:xfrm>
        </p:spPr>
        <p:txBody>
          <a:bodyPr anchor="ctr">
            <a:noAutofit/>
          </a:bodyPr>
          <a:lstStyle/>
          <a:p>
            <a:endParaRPr lang="pt-BR" sz="6600" b="1" i="1" dirty="0"/>
          </a:p>
          <a:p>
            <a:r>
              <a:rPr lang="pt-BR" sz="6600" b="1" i="1" dirty="0"/>
              <a:t>O Cordeiro imolado é digno de o poder receber e a riqueza, o saber, e a força e a honra, para sempre é sua grandeza.</a:t>
            </a:r>
          </a:p>
          <a:p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277096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71" y="184827"/>
            <a:ext cx="8793804" cy="6546714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Festejemos sua glória em alegre procissão com louvores na garganta e com a espada em nossa mão relembrando que a seu povo ele deu a proteção.</a:t>
            </a:r>
          </a:p>
        </p:txBody>
      </p:sp>
    </p:spTree>
    <p:extLst>
      <p:ext uri="{BB962C8B-B14F-4D97-AF65-F5344CB8AC3E}">
        <p14:creationId xmlns:p14="http://schemas.microsoft.com/office/powerpoint/2010/main" val="38158351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1729</TotalTime>
  <Words>828</Words>
  <Application>Microsoft Office PowerPoint</Application>
  <PresentationFormat>Apresentação na tela (4:3)</PresentationFormat>
  <Paragraphs>69</Paragraphs>
  <Slides>52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52</vt:i4>
      </vt:variant>
    </vt:vector>
  </HeadingPairs>
  <TitlesOfParts>
    <vt:vector size="60" baseType="lpstr">
      <vt:lpstr>Arial</vt:lpstr>
      <vt:lpstr>Calibri</vt:lpstr>
      <vt:lpstr>Calibri Light</vt:lpstr>
      <vt:lpstr>Times New Roman</vt:lpstr>
      <vt:lpstr>Tema do Office</vt:lpstr>
      <vt:lpstr>Office Theme</vt:lpstr>
      <vt:lpstr>1_Tema do Office</vt:lpstr>
      <vt:lpstr>2_Tema do Office</vt:lpstr>
      <vt:lpstr>Nosso Senhor Jesus Cristo, Rei do Universo 23/11/2025</vt:lpstr>
      <vt:lpstr>Refrão Orante</vt:lpstr>
      <vt:lpstr>Apresentação do PowerPoint</vt:lpstr>
      <vt:lpstr>Canto de Abertura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Preces da Comunidade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138</cp:revision>
  <dcterms:created xsi:type="dcterms:W3CDTF">2021-02-27T18:57:26Z</dcterms:created>
  <dcterms:modified xsi:type="dcterms:W3CDTF">2025-09-16T23:09:55Z</dcterms:modified>
</cp:coreProperties>
</file>