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731" r:id="rId3"/>
    <p:sldMasterId id="2147483743" r:id="rId4"/>
  </p:sldMasterIdLst>
  <p:sldIdLst>
    <p:sldId id="258" r:id="rId5"/>
    <p:sldId id="514" r:id="rId6"/>
    <p:sldId id="260" r:id="rId7"/>
    <p:sldId id="265" r:id="rId8"/>
    <p:sldId id="262" r:id="rId9"/>
    <p:sldId id="494" r:id="rId10"/>
    <p:sldId id="515" r:id="rId11"/>
    <p:sldId id="517" r:id="rId12"/>
    <p:sldId id="520" r:id="rId13"/>
    <p:sldId id="521" r:id="rId14"/>
    <p:sldId id="568" r:id="rId15"/>
    <p:sldId id="569" r:id="rId16"/>
    <p:sldId id="271" r:id="rId17"/>
    <p:sldId id="460" r:id="rId18"/>
    <p:sldId id="513" r:id="rId19"/>
    <p:sldId id="503" r:id="rId20"/>
    <p:sldId id="461" r:id="rId21"/>
    <p:sldId id="406" r:id="rId22"/>
    <p:sldId id="413" r:id="rId23"/>
    <p:sldId id="330" r:id="rId24"/>
    <p:sldId id="332" r:id="rId25"/>
    <p:sldId id="563" r:id="rId26"/>
    <p:sldId id="471" r:id="rId27"/>
    <p:sldId id="470" r:id="rId28"/>
    <p:sldId id="570" r:id="rId29"/>
    <p:sldId id="571" r:id="rId30"/>
    <p:sldId id="572" r:id="rId31"/>
    <p:sldId id="389" r:id="rId32"/>
    <p:sldId id="339" r:id="rId33"/>
    <p:sldId id="512" r:id="rId34"/>
    <p:sldId id="531" r:id="rId35"/>
    <p:sldId id="524" r:id="rId36"/>
    <p:sldId id="528" r:id="rId37"/>
    <p:sldId id="527" r:id="rId38"/>
    <p:sldId id="526" r:id="rId39"/>
    <p:sldId id="525" r:id="rId40"/>
    <p:sldId id="564" r:id="rId41"/>
    <p:sldId id="565" r:id="rId42"/>
    <p:sldId id="532" r:id="rId43"/>
    <p:sldId id="536" r:id="rId44"/>
    <p:sldId id="535" r:id="rId45"/>
    <p:sldId id="534" r:id="rId46"/>
    <p:sldId id="533" r:id="rId47"/>
    <p:sldId id="538" r:id="rId48"/>
    <p:sldId id="545" r:id="rId49"/>
    <p:sldId id="544" r:id="rId50"/>
    <p:sldId id="554" r:id="rId51"/>
    <p:sldId id="553" r:id="rId52"/>
    <p:sldId id="552" r:id="rId53"/>
    <p:sldId id="551" r:id="rId54"/>
    <p:sldId id="549" r:id="rId55"/>
    <p:sldId id="353" r:id="rId56"/>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9" d="100"/>
          <a:sy n="79" d="100"/>
        </p:scale>
        <p:origin x="152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viewProps" Target="viewProp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presProps" Target="presProp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A7B902-F09A-495E-AE36-8C587D282C63}"/>
              </a:ext>
            </a:extLst>
          </p:cNvPr>
          <p:cNvSpPr>
            <a:spLocks noGrp="1"/>
          </p:cNvSpPr>
          <p:nvPr>
            <p:ph type="ctrTitle"/>
          </p:nvPr>
        </p:nvSpPr>
        <p:spPr>
          <a:xfrm>
            <a:off x="1143000" y="1122363"/>
            <a:ext cx="6858000" cy="2387600"/>
          </a:xfrm>
        </p:spPr>
        <p:txBody>
          <a:bodyPr anchor="b">
            <a:normAutofit/>
          </a:bodyPr>
          <a:lstStyle>
            <a:lvl1pPr algn="ctr">
              <a:defRPr sz="6000">
                <a:latin typeface="Times New Roman" panose="02020603050405020304" pitchFamily="18" charset="0"/>
                <a:cs typeface="Times New Roman" panose="02020603050405020304" pitchFamily="18" charset="0"/>
              </a:defRPr>
            </a:lvl1pPr>
          </a:lstStyle>
          <a:p>
            <a:r>
              <a:rPr lang="pt-BR" dirty="0"/>
              <a:t>Clique para editar o título Mestre</a:t>
            </a:r>
          </a:p>
        </p:txBody>
      </p:sp>
      <p:sp>
        <p:nvSpPr>
          <p:cNvPr id="3" name="Subtítulo 2">
            <a:extLst>
              <a:ext uri="{FF2B5EF4-FFF2-40B4-BE49-F238E27FC236}">
                <a16:creationId xmlns:a16="http://schemas.microsoft.com/office/drawing/2014/main" id="{F40D09A6-9953-4BC9-9BA2-E2E8F924E304}"/>
              </a:ext>
            </a:extLst>
          </p:cNvPr>
          <p:cNvSpPr>
            <a:spLocks noGrp="1"/>
          </p:cNvSpPr>
          <p:nvPr>
            <p:ph type="subTitle" idx="1"/>
          </p:nvPr>
        </p:nvSpPr>
        <p:spPr>
          <a:xfrm>
            <a:off x="1143000" y="3602038"/>
            <a:ext cx="6858000" cy="1655762"/>
          </a:xfrm>
        </p:spPr>
        <p:txBody>
          <a:bodyPr>
            <a:noAutofit/>
          </a:bodyPr>
          <a:lstStyle>
            <a:lvl1pPr marL="0" indent="0" algn="ctr">
              <a:buNone/>
              <a:defRPr sz="6000">
                <a:latin typeface="Times New Roman" panose="02020603050405020304" pitchFamily="18" charset="0"/>
                <a:cs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pt-BR" dirty="0"/>
              <a:t>Clique para editar o estilo do subtítulo Mestre</a:t>
            </a:r>
          </a:p>
        </p:txBody>
      </p:sp>
      <p:sp>
        <p:nvSpPr>
          <p:cNvPr id="4" name="Espaço Reservado para Data 3">
            <a:extLst>
              <a:ext uri="{FF2B5EF4-FFF2-40B4-BE49-F238E27FC236}">
                <a16:creationId xmlns:a16="http://schemas.microsoft.com/office/drawing/2014/main" id="{CE6FC81C-ADF5-4972-ACC9-E18018B43F38}"/>
              </a:ext>
            </a:extLst>
          </p:cNvPr>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Espaço Reservado para Rodapé 4">
            <a:extLst>
              <a:ext uri="{FF2B5EF4-FFF2-40B4-BE49-F238E27FC236}">
                <a16:creationId xmlns:a16="http://schemas.microsoft.com/office/drawing/2014/main" id="{BB7ED37C-35AF-4BE3-876E-9E45BF404A5C}"/>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7F188727-7800-4D6F-8929-075CB302FC66}"/>
              </a:ext>
            </a:extLst>
          </p:cNvPr>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3700828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0ACB0F-ADC6-4B23-867D-D9D8C023D517}"/>
              </a:ext>
            </a:extLst>
          </p:cNvPr>
          <p:cNvSpPr>
            <a:spLocks noGrp="1"/>
          </p:cNvSpPr>
          <p:nvPr>
            <p:ph type="title"/>
          </p:nvPr>
        </p:nvSpPr>
        <p:spPr>
          <a:xfrm>
            <a:off x="629841" y="457200"/>
            <a:ext cx="2949178" cy="1600200"/>
          </a:xfrm>
        </p:spPr>
        <p:txBody>
          <a:bodyPr anchor="b"/>
          <a:lstStyle>
            <a:lvl1pPr>
              <a:defRPr sz="2400"/>
            </a:lvl1pPr>
          </a:lstStyle>
          <a:p>
            <a:r>
              <a:rPr lang="pt-BR"/>
              <a:t>Clique para editar o título Mestre</a:t>
            </a:r>
          </a:p>
        </p:txBody>
      </p:sp>
      <p:sp>
        <p:nvSpPr>
          <p:cNvPr id="3" name="Espaço Reservado para Imagem 2">
            <a:extLst>
              <a:ext uri="{FF2B5EF4-FFF2-40B4-BE49-F238E27FC236}">
                <a16:creationId xmlns:a16="http://schemas.microsoft.com/office/drawing/2014/main" id="{AAB91656-7361-4AC2-98DB-9D0C5C2B211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pt-BR" dirty="0"/>
          </a:p>
        </p:txBody>
      </p:sp>
      <p:sp>
        <p:nvSpPr>
          <p:cNvPr id="4" name="Espaço Reservado para Texto 3">
            <a:extLst>
              <a:ext uri="{FF2B5EF4-FFF2-40B4-BE49-F238E27FC236}">
                <a16:creationId xmlns:a16="http://schemas.microsoft.com/office/drawing/2014/main" id="{77909EFF-C4E3-43C4-AE3F-9F8DEDBAE0D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F39BAE5A-62C1-46B5-A022-0DAA7DBEAA5B}"/>
              </a:ext>
            </a:extLst>
          </p:cNvPr>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6" name="Espaço Reservado para Rodapé 5">
            <a:extLst>
              <a:ext uri="{FF2B5EF4-FFF2-40B4-BE49-F238E27FC236}">
                <a16:creationId xmlns:a16="http://schemas.microsoft.com/office/drawing/2014/main" id="{A0EC75CB-D8CB-4D73-B03D-35D6CA6DACBF}"/>
              </a:ext>
            </a:extLst>
          </p:cNvPr>
          <p:cNvSpPr>
            <a:spLocks noGrp="1"/>
          </p:cNvSpPr>
          <p:nvPr>
            <p:ph type="ftr" sz="quarter" idx="11"/>
          </p:nvPr>
        </p:nvSpPr>
        <p:spPr/>
        <p:txBody>
          <a:bodyPr/>
          <a:lstStyle/>
          <a:p>
            <a:endParaRPr lang="pt-BR" dirty="0"/>
          </a:p>
        </p:txBody>
      </p:sp>
      <p:sp>
        <p:nvSpPr>
          <p:cNvPr id="7" name="Espaço Reservado para Número de Slide 6">
            <a:extLst>
              <a:ext uri="{FF2B5EF4-FFF2-40B4-BE49-F238E27FC236}">
                <a16:creationId xmlns:a16="http://schemas.microsoft.com/office/drawing/2014/main" id="{5926C406-AA83-4FBC-B333-83B3B0BEC7BE}"/>
              </a:ext>
            </a:extLst>
          </p:cNvPr>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1680383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91C633-4594-4835-8006-BB5F62FEFF07}"/>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FDFFC189-D9DC-485C-8972-DF84E325C918}"/>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FA025DB5-8FEC-46C0-A7C1-4C24628437D5}"/>
              </a:ext>
            </a:extLst>
          </p:cNvPr>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Espaço Reservado para Rodapé 4">
            <a:extLst>
              <a:ext uri="{FF2B5EF4-FFF2-40B4-BE49-F238E27FC236}">
                <a16:creationId xmlns:a16="http://schemas.microsoft.com/office/drawing/2014/main" id="{BEACA7E1-536E-4FA4-93C9-B4F01901F14F}"/>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B3D1A505-3F49-4326-AB46-3B2C47B063F4}"/>
              </a:ext>
            </a:extLst>
          </p:cNvPr>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7364818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75C1B26-7F18-4B1B-9A83-4344B7A7040D}"/>
              </a:ext>
            </a:extLst>
          </p:cNvPr>
          <p:cNvSpPr>
            <a:spLocks noGrp="1"/>
          </p:cNvSpPr>
          <p:nvPr>
            <p:ph type="title" orient="vert"/>
          </p:nvPr>
        </p:nvSpPr>
        <p:spPr>
          <a:xfrm>
            <a:off x="6543675" y="365125"/>
            <a:ext cx="1971675"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D941EA34-54C3-4F7B-B356-9712FD3F628C}"/>
              </a:ext>
            </a:extLst>
          </p:cNvPr>
          <p:cNvSpPr>
            <a:spLocks noGrp="1"/>
          </p:cNvSpPr>
          <p:nvPr>
            <p:ph type="body" orient="vert" idx="1"/>
          </p:nvPr>
        </p:nvSpPr>
        <p:spPr>
          <a:xfrm>
            <a:off x="628650" y="365125"/>
            <a:ext cx="5800725"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E22A59D-B871-4129-BCBB-164087CA3D96}"/>
              </a:ext>
            </a:extLst>
          </p:cNvPr>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Espaço Reservado para Rodapé 4">
            <a:extLst>
              <a:ext uri="{FF2B5EF4-FFF2-40B4-BE49-F238E27FC236}">
                <a16:creationId xmlns:a16="http://schemas.microsoft.com/office/drawing/2014/main" id="{8C4BFEB6-25F8-45BF-90C2-F5F3D4522F1D}"/>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CC918307-7E26-4AFE-A516-C94AEAC080F9}"/>
              </a:ext>
            </a:extLst>
          </p:cNvPr>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3950924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atin typeface="Times New Roman" panose="02020603050405020304" pitchFamily="18" charset="0"/>
                <a:cs typeface="Times New Roman" panose="02020603050405020304" pitchFamily="18" charset="0"/>
              </a:defRPr>
            </a:lvl1pPr>
          </a:lstStyle>
          <a:p>
            <a:r>
              <a:rPr lang="pt-BR" dirty="0"/>
              <a:t>Clique para editar o título mestre</a:t>
            </a:r>
            <a:endParaRPr lang="en-US" dirty="0"/>
          </a:p>
        </p:txBody>
      </p:sp>
      <p:sp>
        <p:nvSpPr>
          <p:cNvPr id="3" name="Subtitle 2"/>
          <p:cNvSpPr>
            <a:spLocks noGrp="1"/>
          </p:cNvSpPr>
          <p:nvPr>
            <p:ph type="subTitle" idx="1"/>
          </p:nvPr>
        </p:nvSpPr>
        <p:spPr>
          <a:xfrm>
            <a:off x="1143000" y="3602038"/>
            <a:ext cx="6858000" cy="1655762"/>
          </a:xfrm>
        </p:spPr>
        <p:txBody>
          <a:bodyPr>
            <a:noAutofit/>
          </a:bodyPr>
          <a:lstStyle>
            <a:lvl1pPr marL="0" indent="0" algn="ctr">
              <a:buNone/>
              <a:defRPr sz="60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dirty="0"/>
              <a:t>Clique para editar o estilo do subtítulo Mestre</a:t>
            </a:r>
            <a:endParaRPr lang="en-US" dirty="0"/>
          </a:p>
        </p:txBody>
      </p:sp>
      <p:sp>
        <p:nvSpPr>
          <p:cNvPr id="4" name="Date Placeholder 3"/>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5680810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6000">
                <a:latin typeface="Times New Roman" panose="02020603050405020304" pitchFamily="18" charset="0"/>
                <a:cs typeface="Times New Roman" panose="02020603050405020304" pitchFamily="18" charset="0"/>
              </a:defRPr>
            </a:lvl1pPr>
          </a:lstStyle>
          <a:p>
            <a:r>
              <a:rPr lang="pt-BR" dirty="0"/>
              <a:t>Clique para editar o título mestre</a:t>
            </a:r>
            <a:endParaRPr lang="en-US" dirty="0"/>
          </a:p>
        </p:txBody>
      </p:sp>
      <p:sp>
        <p:nvSpPr>
          <p:cNvPr id="3" name="Content Placeholder 2"/>
          <p:cNvSpPr>
            <a:spLocks noGrp="1"/>
          </p:cNvSpPr>
          <p:nvPr>
            <p:ph idx="1"/>
          </p:nvPr>
        </p:nvSpPr>
        <p:spPr/>
        <p:txBody>
          <a:bodyPr>
            <a:noAutofit/>
          </a:bodyPr>
          <a:lstStyle>
            <a:lvl1pPr>
              <a:defRPr sz="6000">
                <a:latin typeface="Times New Roman" panose="02020603050405020304" pitchFamily="18" charset="0"/>
                <a:cs typeface="Times New Roman" panose="02020603050405020304" pitchFamily="18" charset="0"/>
              </a:defRPr>
            </a:lvl1pPr>
            <a:lvl2pPr>
              <a:defRPr sz="6000">
                <a:latin typeface="Times New Roman" panose="02020603050405020304" pitchFamily="18" charset="0"/>
                <a:cs typeface="Times New Roman" panose="02020603050405020304" pitchFamily="18" charset="0"/>
              </a:defRPr>
            </a:lvl2pPr>
            <a:lvl3pPr>
              <a:defRPr sz="6000">
                <a:latin typeface="Times New Roman" panose="02020603050405020304" pitchFamily="18" charset="0"/>
                <a:cs typeface="Times New Roman" panose="02020603050405020304" pitchFamily="18" charset="0"/>
              </a:defRPr>
            </a:lvl3pPr>
            <a:lvl4pPr>
              <a:defRPr sz="6000">
                <a:latin typeface="Times New Roman" panose="02020603050405020304" pitchFamily="18" charset="0"/>
                <a:cs typeface="Times New Roman" panose="02020603050405020304" pitchFamily="18" charset="0"/>
              </a:defRPr>
            </a:lvl4pPr>
            <a:lvl5pPr>
              <a:defRPr sz="6000">
                <a:latin typeface="Times New Roman" panose="02020603050405020304" pitchFamily="18" charset="0"/>
                <a:cs typeface="Times New Roman" panose="02020603050405020304" pitchFamily="18" charset="0"/>
              </a:defRPr>
            </a:lvl5pPr>
          </a:lstStyle>
          <a:p>
            <a:pPr lvl="0"/>
            <a:r>
              <a:rPr lang="pt-BR" dirty="0"/>
              <a:t>Editar estilos de texto Mestre</a:t>
            </a:r>
          </a:p>
          <a:p>
            <a:pPr lvl="1"/>
            <a:r>
              <a:rPr lang="pt-BR" dirty="0"/>
              <a:t>Segundo nível</a:t>
            </a:r>
          </a:p>
          <a:p>
            <a:pPr lvl="2"/>
            <a:r>
              <a:rPr lang="pt-BR" dirty="0"/>
              <a:t>Terceiro nível</a:t>
            </a:r>
          </a:p>
          <a:p>
            <a:pPr lvl="3"/>
            <a:r>
              <a:rPr lang="pt-BR" dirty="0"/>
              <a:t>Quarto nível</a:t>
            </a:r>
          </a:p>
          <a:p>
            <a:pPr lvl="4"/>
            <a:r>
              <a:rPr lang="pt-BR" dirty="0"/>
              <a:t>Quinto nível</a:t>
            </a:r>
            <a:endParaRPr lang="en-US" dirty="0"/>
          </a:p>
        </p:txBody>
      </p:sp>
      <p:sp>
        <p:nvSpPr>
          <p:cNvPr id="4" name="Date Placeholder 3"/>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3848157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atin typeface="Times New Roman" panose="02020603050405020304" pitchFamily="18" charset="0"/>
                <a:cs typeface="Times New Roman" panose="02020603050405020304" pitchFamily="18" charset="0"/>
              </a:defRPr>
            </a:lvl1pPr>
          </a:lstStyle>
          <a:p>
            <a:r>
              <a:rPr lang="pt-BR" dirty="0"/>
              <a:t>Clique para editar o título mestre</a:t>
            </a:r>
            <a:endParaRPr lang="en-US" dirty="0"/>
          </a:p>
        </p:txBody>
      </p:sp>
      <p:sp>
        <p:nvSpPr>
          <p:cNvPr id="3" name="Text Placeholder 2"/>
          <p:cNvSpPr>
            <a:spLocks noGrp="1"/>
          </p:cNvSpPr>
          <p:nvPr>
            <p:ph type="body" idx="1"/>
          </p:nvPr>
        </p:nvSpPr>
        <p:spPr>
          <a:xfrm>
            <a:off x="623888" y="4589464"/>
            <a:ext cx="7886700" cy="1500187"/>
          </a:xfrm>
        </p:spPr>
        <p:txBody>
          <a:bodyPr>
            <a:noAutofit/>
          </a:bodyPr>
          <a:lstStyle>
            <a:lvl1pPr marL="0" indent="0">
              <a:buNone/>
              <a:defRPr sz="6000">
                <a:solidFill>
                  <a:schemeClr val="tx1"/>
                </a:solidFill>
                <a:latin typeface="Times New Roman" panose="02020603050405020304" pitchFamily="18" charset="0"/>
                <a:cs typeface="Times New Roman" panose="02020603050405020304"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dirty="0"/>
              <a:t>Editar estilos de texto Mestre</a:t>
            </a:r>
          </a:p>
        </p:txBody>
      </p:sp>
      <p:sp>
        <p:nvSpPr>
          <p:cNvPr id="4" name="Date Placeholder 3"/>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7055131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38661699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629842" y="2505075"/>
            <a:ext cx="3868340"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4629150" y="2505075"/>
            <a:ext cx="3887391"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8" name="Footer Placeholder 7"/>
          <p:cNvSpPr>
            <a:spLocks noGrp="1"/>
          </p:cNvSpPr>
          <p:nvPr>
            <p:ph type="ftr" sz="quarter" idx="11"/>
          </p:nvPr>
        </p:nvSpPr>
        <p:spPr/>
        <p:txBody>
          <a:bodyPr/>
          <a:lstStyle/>
          <a:p>
            <a:endParaRPr lang="pt-BR" dirty="0"/>
          </a:p>
        </p:txBody>
      </p:sp>
      <p:sp>
        <p:nvSpPr>
          <p:cNvPr id="9" name="Slide Number Placeholder 8"/>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6973086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6000">
                <a:latin typeface="Times New Roman" panose="02020603050405020304" pitchFamily="18" charset="0"/>
                <a:cs typeface="Times New Roman" panose="02020603050405020304" pitchFamily="18" charset="0"/>
              </a:defRPr>
            </a:lvl1pPr>
          </a:lstStyle>
          <a:p>
            <a:r>
              <a:rPr lang="pt-BR" dirty="0"/>
              <a:t>Clique para editar o título mestre</a:t>
            </a:r>
            <a:endParaRPr lang="en-US" dirty="0"/>
          </a:p>
        </p:txBody>
      </p:sp>
      <p:sp>
        <p:nvSpPr>
          <p:cNvPr id="3" name="Date Placeholder 2"/>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4" name="Footer Placeholder 3"/>
          <p:cNvSpPr>
            <a:spLocks noGrp="1"/>
          </p:cNvSpPr>
          <p:nvPr>
            <p:ph type="ftr" sz="quarter" idx="11"/>
          </p:nvPr>
        </p:nvSpPr>
        <p:spPr/>
        <p:txBody>
          <a:bodyPr/>
          <a:lstStyle/>
          <a:p>
            <a:endParaRPr lang="pt-BR" dirty="0"/>
          </a:p>
        </p:txBody>
      </p:sp>
      <p:sp>
        <p:nvSpPr>
          <p:cNvPr id="5" name="Slide Number Placeholder 4"/>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21917589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3" name="Footer Placeholder 2"/>
          <p:cNvSpPr>
            <a:spLocks noGrp="1"/>
          </p:cNvSpPr>
          <p:nvPr>
            <p:ph type="ftr" sz="quarter" idx="11"/>
          </p:nvPr>
        </p:nvSpPr>
        <p:spPr/>
        <p:txBody>
          <a:bodyPr/>
          <a:lstStyle/>
          <a:p>
            <a:endParaRPr lang="pt-BR" dirty="0"/>
          </a:p>
        </p:txBody>
      </p:sp>
      <p:sp>
        <p:nvSpPr>
          <p:cNvPr id="4" name="Slide Number Placeholder 3"/>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3404492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e Conteúdo">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A9C8EA7-58C2-43B7-8E95-97DDC547F67C}"/>
              </a:ext>
            </a:extLst>
          </p:cNvPr>
          <p:cNvSpPr>
            <a:spLocks noGrp="1"/>
          </p:cNvSpPr>
          <p:nvPr>
            <p:ph idx="1"/>
          </p:nvPr>
        </p:nvSpPr>
        <p:spPr>
          <a:xfrm>
            <a:off x="399245" y="360608"/>
            <a:ext cx="8512935" cy="6194737"/>
          </a:xfrm>
        </p:spPr>
        <p:txBody>
          <a:bodyPr anchor="ctr">
            <a:normAutofit/>
          </a:bodyPr>
          <a:lstStyle>
            <a:lvl1pPr marL="0" indent="0" algn="ctr">
              <a:buNone/>
              <a:defRPr sz="6000">
                <a:latin typeface="Times New Roman" panose="02020603050405020304" pitchFamily="18" charset="0"/>
                <a:cs typeface="Times New Roman" panose="02020603050405020304" pitchFamily="18" charset="0"/>
              </a:defRPr>
            </a:lvl1pPr>
            <a:lvl2pPr marL="342900" indent="0">
              <a:buNone/>
              <a:defRPr/>
            </a:lvl2pPr>
            <a:lvl3pPr marL="685800" indent="0">
              <a:buNone/>
              <a:defRPr/>
            </a:lvl3pPr>
            <a:lvl4pPr marL="1028700" indent="0">
              <a:buNone/>
              <a:defRPr/>
            </a:lvl4pPr>
            <a:lvl5pPr marL="1371600" indent="0">
              <a:buNone/>
              <a:defRPr/>
            </a:lvl5pPr>
          </a:lstStyle>
          <a:p>
            <a:pPr lvl="0"/>
            <a:endParaRPr lang="pt-BR" dirty="0"/>
          </a:p>
        </p:txBody>
      </p:sp>
    </p:spTree>
    <p:extLst>
      <p:ext uri="{BB962C8B-B14F-4D97-AF65-F5344CB8AC3E}">
        <p14:creationId xmlns:p14="http://schemas.microsoft.com/office/powerpoint/2010/main" val="10094062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t-BR"/>
              <a:t>Clique para editar o título mestre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37042781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dirty="0"/>
              <a:t>Clique no ícone para adicionar uma imagem</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26225452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9242861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7219549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Título e Conteúdo">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A9C8EA7-58C2-43B7-8E95-97DDC547F67C}"/>
              </a:ext>
            </a:extLst>
          </p:cNvPr>
          <p:cNvSpPr>
            <a:spLocks noGrp="1"/>
          </p:cNvSpPr>
          <p:nvPr>
            <p:ph idx="1"/>
          </p:nvPr>
        </p:nvSpPr>
        <p:spPr>
          <a:xfrm>
            <a:off x="399245" y="360608"/>
            <a:ext cx="8512935" cy="6194737"/>
          </a:xfrm>
        </p:spPr>
        <p:txBody>
          <a:bodyPr anchor="ctr">
            <a:normAutofit/>
          </a:bodyPr>
          <a:lstStyle>
            <a:lvl1pPr marL="0" indent="0" algn="ctr">
              <a:buNone/>
              <a:defRPr sz="6000">
                <a:latin typeface="Times New Roman" panose="02020603050405020304" pitchFamily="18" charset="0"/>
                <a:cs typeface="Times New Roman" panose="02020603050405020304" pitchFamily="18" charset="0"/>
              </a:defRPr>
            </a:lvl1pPr>
            <a:lvl2pPr marL="342900" indent="0">
              <a:buNone/>
              <a:defRPr/>
            </a:lvl2pPr>
            <a:lvl3pPr marL="685800" indent="0">
              <a:buNone/>
              <a:defRPr/>
            </a:lvl3pPr>
            <a:lvl4pPr marL="1028700" indent="0">
              <a:buNone/>
              <a:defRPr/>
            </a:lvl4pPr>
            <a:lvl5pPr marL="1371600" indent="0">
              <a:buNone/>
              <a:defRPr/>
            </a:lvl5pPr>
          </a:lstStyle>
          <a:p>
            <a:pPr lvl="0"/>
            <a:endParaRPr lang="pt-BR" dirty="0"/>
          </a:p>
        </p:txBody>
      </p:sp>
    </p:spTree>
    <p:extLst>
      <p:ext uri="{BB962C8B-B14F-4D97-AF65-F5344CB8AC3E}">
        <p14:creationId xmlns:p14="http://schemas.microsoft.com/office/powerpoint/2010/main" val="36357082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4_Título e Conteúdo">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A9C8EA7-58C2-43B7-8E95-97DDC547F67C}"/>
              </a:ext>
            </a:extLst>
          </p:cNvPr>
          <p:cNvSpPr>
            <a:spLocks noGrp="1"/>
          </p:cNvSpPr>
          <p:nvPr>
            <p:ph idx="1"/>
          </p:nvPr>
        </p:nvSpPr>
        <p:spPr>
          <a:xfrm>
            <a:off x="399245" y="360608"/>
            <a:ext cx="8512935" cy="6194737"/>
          </a:xfrm>
        </p:spPr>
        <p:txBody>
          <a:bodyPr anchor="ctr">
            <a:normAutofit/>
          </a:bodyPr>
          <a:lstStyle>
            <a:lvl1pPr marL="0" indent="0" algn="ctr">
              <a:buNone/>
              <a:defRPr sz="6000">
                <a:latin typeface="Times New Roman" panose="02020603050405020304" pitchFamily="18" charset="0"/>
                <a:cs typeface="Times New Roman" panose="02020603050405020304" pitchFamily="18" charset="0"/>
              </a:defRPr>
            </a:lvl1pPr>
            <a:lvl2pPr marL="342900" indent="0">
              <a:buNone/>
              <a:defRPr/>
            </a:lvl2pPr>
            <a:lvl3pPr marL="685800" indent="0">
              <a:buNone/>
              <a:defRPr/>
            </a:lvl3pPr>
            <a:lvl4pPr marL="1028700" indent="0">
              <a:buNone/>
              <a:defRPr/>
            </a:lvl4pPr>
            <a:lvl5pPr marL="1371600" indent="0">
              <a:buNone/>
              <a:defRPr/>
            </a:lvl5pPr>
          </a:lstStyle>
          <a:p>
            <a:pPr lvl="0"/>
            <a:endParaRPr lang="pt-BR" dirty="0"/>
          </a:p>
        </p:txBody>
      </p:sp>
    </p:spTree>
    <p:extLst>
      <p:ext uri="{BB962C8B-B14F-4D97-AF65-F5344CB8AC3E}">
        <p14:creationId xmlns:p14="http://schemas.microsoft.com/office/powerpoint/2010/main" val="16841038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normAutofit/>
          </a:bodyPr>
          <a:lstStyle>
            <a:lvl1pPr algn="ctr">
              <a:defRPr sz="6000">
                <a:latin typeface="Times New Roman" panose="02020603050405020304" pitchFamily="18" charset="0"/>
                <a:cs typeface="Times New Roman" panose="02020603050405020304" pitchFamily="18" charset="0"/>
              </a:defRPr>
            </a:lvl1pPr>
          </a:lstStyle>
          <a:p>
            <a:r>
              <a:rPr lang="pt-BR" dirty="0"/>
              <a:t>Clique para editar o título mestre</a:t>
            </a:r>
          </a:p>
        </p:txBody>
      </p:sp>
      <p:sp>
        <p:nvSpPr>
          <p:cNvPr id="3" name="Subtítulo 2"/>
          <p:cNvSpPr>
            <a:spLocks noGrp="1"/>
          </p:cNvSpPr>
          <p:nvPr>
            <p:ph type="subTitle" idx="1"/>
          </p:nvPr>
        </p:nvSpPr>
        <p:spPr>
          <a:xfrm>
            <a:off x="1143000" y="3602038"/>
            <a:ext cx="6858000" cy="1655762"/>
          </a:xfrm>
        </p:spPr>
        <p:txBody>
          <a:bodyPr>
            <a:noAutofit/>
          </a:bodyPr>
          <a:lstStyle>
            <a:lvl1pPr marL="0" indent="0" algn="ctr">
              <a:buNone/>
              <a:defRPr sz="6000">
                <a:latin typeface="Times New Roman" panose="02020603050405020304" pitchFamily="18" charset="0"/>
                <a:cs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pt-BR" dirty="0"/>
              <a:t>Clique para editar o estilo do subtítulo Mestre</a:t>
            </a:r>
          </a:p>
        </p:txBody>
      </p:sp>
      <p:sp>
        <p:nvSpPr>
          <p:cNvPr id="4" name="Espaço Reservado para Data 3"/>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36680198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lvl1pPr>
              <a:defRPr sz="6000">
                <a:latin typeface="Times New Roman" panose="02020603050405020304" pitchFamily="18" charset="0"/>
                <a:cs typeface="Times New Roman" panose="02020603050405020304" pitchFamily="18" charset="0"/>
              </a:defRPr>
            </a:lvl1pPr>
          </a:lstStyle>
          <a:p>
            <a:r>
              <a:rPr lang="pt-BR" dirty="0"/>
              <a:t>Clique para editar o título mestre</a:t>
            </a:r>
          </a:p>
        </p:txBody>
      </p:sp>
      <p:sp>
        <p:nvSpPr>
          <p:cNvPr id="3" name="Espaço Reservado para Conteúdo 2"/>
          <p:cNvSpPr>
            <a:spLocks noGrp="1"/>
          </p:cNvSpPr>
          <p:nvPr>
            <p:ph idx="1"/>
          </p:nvPr>
        </p:nvSpPr>
        <p:spPr/>
        <p:txBody>
          <a:bodyPr/>
          <a:lstStyle>
            <a:lvl1pPr>
              <a:defRPr sz="6000">
                <a:latin typeface="Times New Roman" panose="02020603050405020304" pitchFamily="18" charset="0"/>
                <a:cs typeface="Times New Roman" panose="02020603050405020304" pitchFamily="18" charset="0"/>
              </a:defRPr>
            </a:lvl1pPr>
            <a:lvl2pPr>
              <a:defRPr sz="6000">
                <a:latin typeface="Times New Roman" panose="02020603050405020304" pitchFamily="18" charset="0"/>
                <a:cs typeface="Times New Roman" panose="02020603050405020304" pitchFamily="18" charset="0"/>
              </a:defRPr>
            </a:lvl2pPr>
            <a:lvl3pPr>
              <a:defRPr sz="6000">
                <a:latin typeface="Times New Roman" panose="02020603050405020304" pitchFamily="18" charset="0"/>
                <a:cs typeface="Times New Roman" panose="02020603050405020304" pitchFamily="18" charset="0"/>
              </a:defRPr>
            </a:lvl3pPr>
            <a:lvl4pPr>
              <a:defRPr sz="6000">
                <a:latin typeface="Times New Roman" panose="02020603050405020304" pitchFamily="18" charset="0"/>
                <a:cs typeface="Times New Roman" panose="02020603050405020304" pitchFamily="18" charset="0"/>
              </a:defRPr>
            </a:lvl4pPr>
            <a:lvl5pPr>
              <a:defRPr sz="6000">
                <a:latin typeface="Times New Roman" panose="02020603050405020304" pitchFamily="18" charset="0"/>
                <a:cs typeface="Times New Roman" panose="02020603050405020304" pitchFamily="18" charset="0"/>
              </a:defRPr>
            </a:lvl5pPr>
          </a:lstStyle>
          <a:p>
            <a:pPr lvl="0"/>
            <a:r>
              <a:rPr lang="pt-BR" dirty="0"/>
              <a:t>Editar estilos de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86983773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9"/>
            <a:ext cx="7886700" cy="2852737"/>
          </a:xfrm>
        </p:spPr>
        <p:txBody>
          <a:bodyPr anchor="b">
            <a:normAutofit/>
          </a:bodyPr>
          <a:lstStyle>
            <a:lvl1pPr>
              <a:defRPr sz="6000">
                <a:latin typeface="Times New Roman" panose="02020603050405020304" pitchFamily="18" charset="0"/>
                <a:cs typeface="Times New Roman" panose="02020603050405020304" pitchFamily="18" charset="0"/>
              </a:defRPr>
            </a:lvl1pPr>
          </a:lstStyle>
          <a:p>
            <a:r>
              <a:rPr lang="pt-BR" dirty="0"/>
              <a:t>Clique para editar o título mestre</a:t>
            </a:r>
          </a:p>
        </p:txBody>
      </p:sp>
      <p:sp>
        <p:nvSpPr>
          <p:cNvPr id="3" name="Espaço Reservado para Tex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418758457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628650" y="1825625"/>
            <a:ext cx="38862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29150" y="1825625"/>
            <a:ext cx="38862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3705591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ítulo e Conteúdo">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A9C8EA7-58C2-43B7-8E95-97DDC547F67C}"/>
              </a:ext>
            </a:extLst>
          </p:cNvPr>
          <p:cNvSpPr>
            <a:spLocks noGrp="1"/>
          </p:cNvSpPr>
          <p:nvPr>
            <p:ph idx="1"/>
          </p:nvPr>
        </p:nvSpPr>
        <p:spPr>
          <a:xfrm>
            <a:off x="399245" y="360608"/>
            <a:ext cx="8512935" cy="6194737"/>
          </a:xfrm>
        </p:spPr>
        <p:txBody>
          <a:bodyPr anchor="ctr">
            <a:normAutofit/>
          </a:bodyPr>
          <a:lstStyle>
            <a:lvl1pPr marL="0" indent="0" algn="ctr">
              <a:buNone/>
              <a:defRPr sz="6000">
                <a:latin typeface="Times New Roman" panose="02020603050405020304" pitchFamily="18" charset="0"/>
                <a:cs typeface="Times New Roman" panose="02020603050405020304" pitchFamily="18" charset="0"/>
              </a:defRPr>
            </a:lvl1pPr>
            <a:lvl2pPr marL="342900" indent="0">
              <a:buNone/>
              <a:defRPr/>
            </a:lvl2pPr>
            <a:lvl3pPr marL="685800" indent="0">
              <a:buNone/>
              <a:defRPr/>
            </a:lvl3pPr>
            <a:lvl4pPr marL="1028700" indent="0">
              <a:buNone/>
              <a:defRPr/>
            </a:lvl4pPr>
            <a:lvl5pPr marL="1371600" indent="0">
              <a:buNone/>
              <a:defRPr/>
            </a:lvl5pPr>
          </a:lstStyle>
          <a:p>
            <a:pPr lvl="0"/>
            <a:endParaRPr lang="pt-BR" dirty="0"/>
          </a:p>
        </p:txBody>
      </p:sp>
    </p:spTree>
    <p:extLst>
      <p:ext uri="{BB962C8B-B14F-4D97-AF65-F5344CB8AC3E}">
        <p14:creationId xmlns:p14="http://schemas.microsoft.com/office/powerpoint/2010/main" val="249172144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6"/>
            <a:ext cx="7886700" cy="1325563"/>
          </a:xfrm>
        </p:spPr>
        <p:txBody>
          <a:bodyPr>
            <a:noAutofit/>
          </a:bodyPr>
          <a:lstStyle>
            <a:lvl1pPr>
              <a:defRPr sz="6000">
                <a:latin typeface="Times New Roman" panose="02020603050405020304" pitchFamily="18" charset="0"/>
                <a:cs typeface="Times New Roman" panose="02020603050405020304" pitchFamily="18" charset="0"/>
              </a:defRPr>
            </a:lvl1pPr>
          </a:lstStyle>
          <a:p>
            <a:r>
              <a:rPr lang="pt-BR" dirty="0"/>
              <a:t>Clique para editar o título mestre</a:t>
            </a:r>
          </a:p>
        </p:txBody>
      </p:sp>
      <p:sp>
        <p:nvSpPr>
          <p:cNvPr id="3" name="Espaço Reservado para Texto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Editar estilos de texto Mestre</a:t>
            </a:r>
          </a:p>
        </p:txBody>
      </p:sp>
      <p:sp>
        <p:nvSpPr>
          <p:cNvPr id="4" name="Espaço Reservado para Conteúdo 3"/>
          <p:cNvSpPr>
            <a:spLocks noGrp="1"/>
          </p:cNvSpPr>
          <p:nvPr>
            <p:ph sz="half" idx="2"/>
          </p:nvPr>
        </p:nvSpPr>
        <p:spPr>
          <a:xfrm>
            <a:off x="629842" y="2505075"/>
            <a:ext cx="3868340"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Editar estilos de texto Mestre</a:t>
            </a:r>
          </a:p>
        </p:txBody>
      </p:sp>
      <p:sp>
        <p:nvSpPr>
          <p:cNvPr id="6" name="Espaço Reservado para Conteúdo 5"/>
          <p:cNvSpPr>
            <a:spLocks noGrp="1"/>
          </p:cNvSpPr>
          <p:nvPr>
            <p:ph sz="quarter" idx="4"/>
          </p:nvPr>
        </p:nvSpPr>
        <p:spPr>
          <a:xfrm>
            <a:off x="4629150" y="2505075"/>
            <a:ext cx="3887391"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8" name="Espaço Reservado para Rodapé 7"/>
          <p:cNvSpPr>
            <a:spLocks noGrp="1"/>
          </p:cNvSpPr>
          <p:nvPr>
            <p:ph type="ftr" sz="quarter" idx="11"/>
          </p:nvPr>
        </p:nvSpPr>
        <p:spPr/>
        <p:txBody>
          <a:bodyPr/>
          <a:lstStyle/>
          <a:p>
            <a:endParaRPr lang="pt-BR" dirty="0"/>
          </a:p>
        </p:txBody>
      </p:sp>
      <p:sp>
        <p:nvSpPr>
          <p:cNvPr id="9" name="Espaço Reservado para Número de Slide 8"/>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169653211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lvl1pPr>
              <a:defRPr sz="6000">
                <a:latin typeface="Times New Roman" panose="02020603050405020304" pitchFamily="18" charset="0"/>
                <a:cs typeface="Times New Roman" panose="02020603050405020304" pitchFamily="18" charset="0"/>
              </a:defRPr>
            </a:lvl1pPr>
          </a:lstStyle>
          <a:p>
            <a:r>
              <a:rPr lang="pt-BR" dirty="0"/>
              <a:t>Clique para editar o título mestre</a:t>
            </a:r>
          </a:p>
        </p:txBody>
      </p:sp>
      <p:sp>
        <p:nvSpPr>
          <p:cNvPr id="3" name="Espaço Reservado para Data 2"/>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4" name="Espaço Reservado para Rodapé 3"/>
          <p:cNvSpPr>
            <a:spLocks noGrp="1"/>
          </p:cNvSpPr>
          <p:nvPr>
            <p:ph type="ftr" sz="quarter" idx="11"/>
          </p:nvPr>
        </p:nvSpPr>
        <p:spPr/>
        <p:txBody>
          <a:bodyPr/>
          <a:lstStyle/>
          <a:p>
            <a:endParaRPr lang="pt-BR" dirty="0"/>
          </a:p>
        </p:txBody>
      </p:sp>
      <p:sp>
        <p:nvSpPr>
          <p:cNvPr id="5" name="Espaço Reservado para Número de Slide 4"/>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424740172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3" name="Espaço Reservado para Rodapé 2"/>
          <p:cNvSpPr>
            <a:spLocks noGrp="1"/>
          </p:cNvSpPr>
          <p:nvPr>
            <p:ph type="ftr" sz="quarter" idx="11"/>
          </p:nvPr>
        </p:nvSpPr>
        <p:spPr/>
        <p:txBody>
          <a:bodyPr/>
          <a:lstStyle/>
          <a:p>
            <a:endParaRPr lang="pt-BR" dirty="0"/>
          </a:p>
        </p:txBody>
      </p:sp>
      <p:sp>
        <p:nvSpPr>
          <p:cNvPr id="4" name="Espaço Reservado para Número de Slide 3"/>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203038924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2400"/>
            </a:lvl1pPr>
          </a:lstStyle>
          <a:p>
            <a:r>
              <a:rPr lang="pt-BR"/>
              <a:t>Clique para editar o título mestre</a:t>
            </a:r>
          </a:p>
        </p:txBody>
      </p:sp>
      <p:sp>
        <p:nvSpPr>
          <p:cNvPr id="3" name="Espaço Reservado para Conteúdo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22281556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2400"/>
            </a:lvl1pPr>
          </a:lstStyle>
          <a:p>
            <a:r>
              <a:rPr lang="pt-BR"/>
              <a:t>Clique para editar o título mestre</a:t>
            </a:r>
          </a:p>
        </p:txBody>
      </p:sp>
      <p:sp>
        <p:nvSpPr>
          <p:cNvPr id="3" name="Espaço Reservado para Imagem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pt-BR"/>
          </a:p>
        </p:txBody>
      </p:sp>
      <p:sp>
        <p:nvSpPr>
          <p:cNvPr id="4" name="Espaço Reservado para Tex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219282679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29215198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5" y="365125"/>
            <a:ext cx="1971675"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628650" y="365125"/>
            <a:ext cx="5800725"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388163911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Título e Conteúdo">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A9C8EA7-58C2-43B7-8E95-97DDC547F67C}"/>
              </a:ext>
            </a:extLst>
          </p:cNvPr>
          <p:cNvSpPr>
            <a:spLocks noGrp="1"/>
          </p:cNvSpPr>
          <p:nvPr>
            <p:ph idx="1"/>
          </p:nvPr>
        </p:nvSpPr>
        <p:spPr>
          <a:xfrm>
            <a:off x="399245" y="360608"/>
            <a:ext cx="8512935" cy="6194737"/>
          </a:xfrm>
        </p:spPr>
        <p:txBody>
          <a:bodyPr anchor="ctr">
            <a:normAutofit/>
          </a:bodyPr>
          <a:lstStyle>
            <a:lvl1pPr marL="0" indent="0" algn="ctr">
              <a:buNone/>
              <a:defRPr sz="6000">
                <a:latin typeface="Times New Roman" panose="02020603050405020304" pitchFamily="18" charset="0"/>
                <a:cs typeface="Times New Roman" panose="02020603050405020304" pitchFamily="18" charset="0"/>
              </a:defRPr>
            </a:lvl1pPr>
            <a:lvl2pPr marL="342900" indent="0">
              <a:buNone/>
              <a:defRPr/>
            </a:lvl2pPr>
            <a:lvl3pPr marL="685800" indent="0">
              <a:buNone/>
              <a:defRPr/>
            </a:lvl3pPr>
            <a:lvl4pPr marL="1028700" indent="0">
              <a:buNone/>
              <a:defRPr/>
            </a:lvl4pPr>
            <a:lvl5pPr marL="1371600" indent="0">
              <a:buNone/>
              <a:defRPr/>
            </a:lvl5pPr>
          </a:lstStyle>
          <a:p>
            <a:pPr lvl="0"/>
            <a:endParaRPr lang="pt-BR" dirty="0"/>
          </a:p>
        </p:txBody>
      </p:sp>
    </p:spTree>
    <p:extLst>
      <p:ext uri="{BB962C8B-B14F-4D97-AF65-F5344CB8AC3E}">
        <p14:creationId xmlns:p14="http://schemas.microsoft.com/office/powerpoint/2010/main" val="296043936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normAutofit/>
          </a:bodyPr>
          <a:lstStyle>
            <a:lvl1pPr algn="ctr">
              <a:defRPr sz="6000">
                <a:latin typeface="Times New Roman" panose="02020603050405020304" pitchFamily="18" charset="0"/>
                <a:cs typeface="Times New Roman" panose="02020603050405020304" pitchFamily="18" charset="0"/>
              </a:defRPr>
            </a:lvl1pPr>
          </a:lstStyle>
          <a:p>
            <a:r>
              <a:rPr lang="pt-BR" dirty="0"/>
              <a:t>Clique para editar o título mestre</a:t>
            </a:r>
          </a:p>
        </p:txBody>
      </p:sp>
      <p:sp>
        <p:nvSpPr>
          <p:cNvPr id="3" name="Subtítulo 2"/>
          <p:cNvSpPr>
            <a:spLocks noGrp="1"/>
          </p:cNvSpPr>
          <p:nvPr>
            <p:ph type="subTitle" idx="1"/>
          </p:nvPr>
        </p:nvSpPr>
        <p:spPr>
          <a:xfrm>
            <a:off x="1143000" y="3602038"/>
            <a:ext cx="6858000" cy="1655762"/>
          </a:xfrm>
        </p:spPr>
        <p:txBody>
          <a:bodyPr>
            <a:noAutofit/>
          </a:bodyPr>
          <a:lstStyle>
            <a:lvl1pPr marL="0" indent="0" algn="ctr">
              <a:buNone/>
              <a:defRPr sz="6000">
                <a:latin typeface="Times New Roman" panose="02020603050405020304" pitchFamily="18" charset="0"/>
                <a:cs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pt-BR" dirty="0"/>
              <a:t>Clique para editar o estilo do subtítulo Mestre</a:t>
            </a:r>
          </a:p>
        </p:txBody>
      </p:sp>
      <p:sp>
        <p:nvSpPr>
          <p:cNvPr id="4" name="Espaço Reservado para Data 3"/>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413209302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lvl1pPr>
              <a:defRPr sz="6000">
                <a:latin typeface="Times New Roman" panose="02020603050405020304" pitchFamily="18" charset="0"/>
                <a:cs typeface="Times New Roman" panose="02020603050405020304" pitchFamily="18" charset="0"/>
              </a:defRPr>
            </a:lvl1pPr>
          </a:lstStyle>
          <a:p>
            <a:r>
              <a:rPr lang="pt-BR" dirty="0"/>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896920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D58DC6-C402-471E-A30C-A68C42904963}"/>
              </a:ext>
            </a:extLst>
          </p:cNvPr>
          <p:cNvSpPr>
            <a:spLocks noGrp="1"/>
          </p:cNvSpPr>
          <p:nvPr>
            <p:ph type="title"/>
          </p:nvPr>
        </p:nvSpPr>
        <p:spPr>
          <a:xfrm>
            <a:off x="623888" y="1709739"/>
            <a:ext cx="7886700" cy="2852737"/>
          </a:xfrm>
        </p:spPr>
        <p:txBody>
          <a:bodyPr anchor="b">
            <a:normAutofit/>
          </a:bodyPr>
          <a:lstStyle>
            <a:lvl1pPr>
              <a:defRPr sz="6000">
                <a:latin typeface="Times New Roman" panose="02020603050405020304" pitchFamily="18" charset="0"/>
                <a:cs typeface="Times New Roman" panose="02020603050405020304" pitchFamily="18" charset="0"/>
              </a:defRPr>
            </a:lvl1pPr>
          </a:lstStyle>
          <a:p>
            <a:r>
              <a:rPr lang="pt-BR" dirty="0"/>
              <a:t>Clique para editar o título Mestre</a:t>
            </a:r>
          </a:p>
        </p:txBody>
      </p:sp>
      <p:sp>
        <p:nvSpPr>
          <p:cNvPr id="3" name="Espaço Reservado para Texto 2">
            <a:extLst>
              <a:ext uri="{FF2B5EF4-FFF2-40B4-BE49-F238E27FC236}">
                <a16:creationId xmlns:a16="http://schemas.microsoft.com/office/drawing/2014/main" id="{C516033E-C1E5-4775-8037-E2A7E6D1FCD4}"/>
              </a:ext>
            </a:extLst>
          </p:cNvPr>
          <p:cNvSpPr>
            <a:spLocks noGrp="1"/>
          </p:cNvSpPr>
          <p:nvPr>
            <p:ph type="body" idx="1"/>
          </p:nvPr>
        </p:nvSpPr>
        <p:spPr>
          <a:xfrm>
            <a:off x="623888" y="4589464"/>
            <a:ext cx="7886700" cy="1500187"/>
          </a:xfrm>
        </p:spPr>
        <p:txBody>
          <a:bodyPr>
            <a:noAutofit/>
          </a:bodyPr>
          <a:lstStyle>
            <a:lvl1pPr marL="0" indent="0">
              <a:buNone/>
              <a:defRPr sz="6000">
                <a:solidFill>
                  <a:schemeClr val="tx1">
                    <a:tint val="75000"/>
                  </a:schemeClr>
                </a:solidFill>
                <a:latin typeface="Times New Roman" panose="02020603050405020304" pitchFamily="18" charset="0"/>
                <a:cs typeface="Times New Roman" panose="02020603050405020304" pitchFamily="18"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pt-BR" dirty="0"/>
              <a:t>Clique para editar os estilos de texto Mestres</a:t>
            </a:r>
          </a:p>
        </p:txBody>
      </p:sp>
      <p:sp>
        <p:nvSpPr>
          <p:cNvPr id="4" name="Espaço Reservado para Data 3">
            <a:extLst>
              <a:ext uri="{FF2B5EF4-FFF2-40B4-BE49-F238E27FC236}">
                <a16:creationId xmlns:a16="http://schemas.microsoft.com/office/drawing/2014/main" id="{2188A66F-1F79-4B6C-8B13-E8C0CA6450FD}"/>
              </a:ext>
            </a:extLst>
          </p:cNvPr>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Espaço Reservado para Rodapé 4">
            <a:extLst>
              <a:ext uri="{FF2B5EF4-FFF2-40B4-BE49-F238E27FC236}">
                <a16:creationId xmlns:a16="http://schemas.microsoft.com/office/drawing/2014/main" id="{4633426D-6CEE-491B-BCD2-DEC05E416DDC}"/>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E84276EA-5A3A-4482-87FD-81B4AA19FF03}"/>
              </a:ext>
            </a:extLst>
          </p:cNvPr>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155990056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9"/>
            <a:ext cx="7886700" cy="2852737"/>
          </a:xfrm>
        </p:spPr>
        <p:txBody>
          <a:bodyPr anchor="b">
            <a:normAutofit/>
          </a:bodyPr>
          <a:lstStyle>
            <a:lvl1pPr>
              <a:defRPr sz="6000">
                <a:latin typeface="Times New Roman" panose="02020603050405020304" pitchFamily="18" charset="0"/>
                <a:cs typeface="Times New Roman" panose="02020603050405020304" pitchFamily="18" charset="0"/>
              </a:defRPr>
            </a:lvl1pPr>
          </a:lstStyle>
          <a:p>
            <a:r>
              <a:rPr lang="pt-BR" dirty="0"/>
              <a:t>Clique para editar o título mestre</a:t>
            </a:r>
          </a:p>
        </p:txBody>
      </p:sp>
      <p:sp>
        <p:nvSpPr>
          <p:cNvPr id="3" name="Espaço Reservado para Tex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124855504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628650" y="1825625"/>
            <a:ext cx="38862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29150" y="1825625"/>
            <a:ext cx="38862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287484314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6"/>
            <a:ext cx="7886700" cy="1325563"/>
          </a:xfrm>
        </p:spPr>
        <p:txBody>
          <a:bodyPr/>
          <a:lstStyle/>
          <a:p>
            <a:r>
              <a:rPr lang="pt-BR"/>
              <a:t>Clique para editar o título mestre</a:t>
            </a:r>
          </a:p>
        </p:txBody>
      </p:sp>
      <p:sp>
        <p:nvSpPr>
          <p:cNvPr id="3" name="Espaço Reservado para Texto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Editar estilos de texto Mestre</a:t>
            </a:r>
          </a:p>
        </p:txBody>
      </p:sp>
      <p:sp>
        <p:nvSpPr>
          <p:cNvPr id="4" name="Espaço Reservado para Conteúdo 3"/>
          <p:cNvSpPr>
            <a:spLocks noGrp="1"/>
          </p:cNvSpPr>
          <p:nvPr>
            <p:ph sz="half" idx="2"/>
          </p:nvPr>
        </p:nvSpPr>
        <p:spPr>
          <a:xfrm>
            <a:off x="629842" y="2505075"/>
            <a:ext cx="3868340"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Editar estilos de texto Mestre</a:t>
            </a:r>
          </a:p>
        </p:txBody>
      </p:sp>
      <p:sp>
        <p:nvSpPr>
          <p:cNvPr id="6" name="Espaço Reservado para Conteúdo 5"/>
          <p:cNvSpPr>
            <a:spLocks noGrp="1"/>
          </p:cNvSpPr>
          <p:nvPr>
            <p:ph sz="quarter" idx="4"/>
          </p:nvPr>
        </p:nvSpPr>
        <p:spPr>
          <a:xfrm>
            <a:off x="4629150" y="2505075"/>
            <a:ext cx="3887391"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8" name="Espaço Reservado para Rodapé 7"/>
          <p:cNvSpPr>
            <a:spLocks noGrp="1"/>
          </p:cNvSpPr>
          <p:nvPr>
            <p:ph type="ftr" sz="quarter" idx="11"/>
          </p:nvPr>
        </p:nvSpPr>
        <p:spPr/>
        <p:txBody>
          <a:bodyPr/>
          <a:lstStyle/>
          <a:p>
            <a:endParaRPr lang="pt-BR" dirty="0"/>
          </a:p>
        </p:txBody>
      </p:sp>
      <p:sp>
        <p:nvSpPr>
          <p:cNvPr id="9" name="Espaço Reservado para Número de Slide 8"/>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295510637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lvl1pPr>
              <a:defRPr sz="6000">
                <a:latin typeface="Times New Roman" panose="02020603050405020304" pitchFamily="18" charset="0"/>
                <a:cs typeface="Times New Roman" panose="02020603050405020304" pitchFamily="18" charset="0"/>
              </a:defRPr>
            </a:lvl1pPr>
          </a:lstStyle>
          <a:p>
            <a:r>
              <a:rPr lang="pt-BR" dirty="0"/>
              <a:t>Clique para editar o título mestre</a:t>
            </a:r>
          </a:p>
        </p:txBody>
      </p:sp>
      <p:sp>
        <p:nvSpPr>
          <p:cNvPr id="3" name="Espaço Reservado para Data 2"/>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4" name="Espaço Reservado para Rodapé 3"/>
          <p:cNvSpPr>
            <a:spLocks noGrp="1"/>
          </p:cNvSpPr>
          <p:nvPr>
            <p:ph type="ftr" sz="quarter" idx="11"/>
          </p:nvPr>
        </p:nvSpPr>
        <p:spPr/>
        <p:txBody>
          <a:bodyPr/>
          <a:lstStyle/>
          <a:p>
            <a:endParaRPr lang="pt-BR" dirty="0"/>
          </a:p>
        </p:txBody>
      </p:sp>
      <p:sp>
        <p:nvSpPr>
          <p:cNvPr id="5" name="Espaço Reservado para Número de Slide 4"/>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22879696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3" name="Espaço Reservado para Rodapé 2"/>
          <p:cNvSpPr>
            <a:spLocks noGrp="1"/>
          </p:cNvSpPr>
          <p:nvPr>
            <p:ph type="ftr" sz="quarter" idx="11"/>
          </p:nvPr>
        </p:nvSpPr>
        <p:spPr/>
        <p:txBody>
          <a:bodyPr/>
          <a:lstStyle/>
          <a:p>
            <a:endParaRPr lang="pt-BR" dirty="0"/>
          </a:p>
        </p:txBody>
      </p:sp>
      <p:sp>
        <p:nvSpPr>
          <p:cNvPr id="4" name="Espaço Reservado para Número de Slide 3"/>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106671537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2400"/>
            </a:lvl1pPr>
          </a:lstStyle>
          <a:p>
            <a:r>
              <a:rPr lang="pt-BR"/>
              <a:t>Clique para editar o título mestre</a:t>
            </a:r>
          </a:p>
        </p:txBody>
      </p:sp>
      <p:sp>
        <p:nvSpPr>
          <p:cNvPr id="3" name="Espaço Reservado para Conteúdo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241524615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2400"/>
            </a:lvl1pPr>
          </a:lstStyle>
          <a:p>
            <a:r>
              <a:rPr lang="pt-BR"/>
              <a:t>Clique para editar o título mestre</a:t>
            </a:r>
          </a:p>
        </p:txBody>
      </p:sp>
      <p:sp>
        <p:nvSpPr>
          <p:cNvPr id="3" name="Espaço Reservado para Imagem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pt-BR"/>
          </a:p>
        </p:txBody>
      </p:sp>
      <p:sp>
        <p:nvSpPr>
          <p:cNvPr id="4" name="Espaço Reservado para Tex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421300817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100208334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5" y="365125"/>
            <a:ext cx="1971675"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628650" y="365125"/>
            <a:ext cx="5800725"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75735247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1_Título e Conteúdo">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A9C8EA7-58C2-43B7-8E95-97DDC547F67C}"/>
              </a:ext>
            </a:extLst>
          </p:cNvPr>
          <p:cNvSpPr>
            <a:spLocks noGrp="1"/>
          </p:cNvSpPr>
          <p:nvPr>
            <p:ph idx="1"/>
          </p:nvPr>
        </p:nvSpPr>
        <p:spPr>
          <a:xfrm>
            <a:off x="399245" y="360608"/>
            <a:ext cx="8512935" cy="6194737"/>
          </a:xfrm>
        </p:spPr>
        <p:txBody>
          <a:bodyPr anchor="ctr">
            <a:normAutofit/>
          </a:bodyPr>
          <a:lstStyle>
            <a:lvl1pPr marL="0" indent="0" algn="ctr">
              <a:buNone/>
              <a:defRPr sz="6000">
                <a:latin typeface="Times New Roman" panose="02020603050405020304" pitchFamily="18" charset="0"/>
                <a:cs typeface="Times New Roman" panose="02020603050405020304" pitchFamily="18" charset="0"/>
              </a:defRPr>
            </a:lvl1pPr>
            <a:lvl2pPr marL="342900" indent="0">
              <a:buNone/>
              <a:defRPr/>
            </a:lvl2pPr>
            <a:lvl3pPr marL="685800" indent="0">
              <a:buNone/>
              <a:defRPr/>
            </a:lvl3pPr>
            <a:lvl4pPr marL="1028700" indent="0">
              <a:buNone/>
              <a:defRPr/>
            </a:lvl4pPr>
            <a:lvl5pPr marL="1371600" indent="0">
              <a:buNone/>
              <a:defRPr/>
            </a:lvl5pPr>
          </a:lstStyle>
          <a:p>
            <a:pPr lvl="0"/>
            <a:endParaRPr lang="pt-BR" dirty="0"/>
          </a:p>
        </p:txBody>
      </p:sp>
    </p:spTree>
    <p:extLst>
      <p:ext uri="{BB962C8B-B14F-4D97-AF65-F5344CB8AC3E}">
        <p14:creationId xmlns:p14="http://schemas.microsoft.com/office/powerpoint/2010/main" val="2559540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996511-4CF8-4F74-8DDE-88A927864AD8}"/>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C0BB0774-0F68-413B-A9D6-3AB79EAA22AA}"/>
              </a:ext>
            </a:extLst>
          </p:cNvPr>
          <p:cNvSpPr>
            <a:spLocks noGrp="1"/>
          </p:cNvSpPr>
          <p:nvPr>
            <p:ph sz="half" idx="1"/>
          </p:nvPr>
        </p:nvSpPr>
        <p:spPr>
          <a:xfrm>
            <a:off x="628650" y="1825625"/>
            <a:ext cx="38862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2A54F0EA-70DF-4C13-B7B4-09AF5AFBF760}"/>
              </a:ext>
            </a:extLst>
          </p:cNvPr>
          <p:cNvSpPr>
            <a:spLocks noGrp="1"/>
          </p:cNvSpPr>
          <p:nvPr>
            <p:ph sz="half" idx="2"/>
          </p:nvPr>
        </p:nvSpPr>
        <p:spPr>
          <a:xfrm>
            <a:off x="4629150" y="1825625"/>
            <a:ext cx="38862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5871F941-4B4D-483C-8E51-77E48CFE489F}"/>
              </a:ext>
            </a:extLst>
          </p:cNvPr>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6" name="Espaço Reservado para Rodapé 5">
            <a:extLst>
              <a:ext uri="{FF2B5EF4-FFF2-40B4-BE49-F238E27FC236}">
                <a16:creationId xmlns:a16="http://schemas.microsoft.com/office/drawing/2014/main" id="{093CBA6C-933A-4696-B615-05E1D011E057}"/>
              </a:ext>
            </a:extLst>
          </p:cNvPr>
          <p:cNvSpPr>
            <a:spLocks noGrp="1"/>
          </p:cNvSpPr>
          <p:nvPr>
            <p:ph type="ftr" sz="quarter" idx="11"/>
          </p:nvPr>
        </p:nvSpPr>
        <p:spPr/>
        <p:txBody>
          <a:bodyPr/>
          <a:lstStyle/>
          <a:p>
            <a:endParaRPr lang="pt-BR" dirty="0"/>
          </a:p>
        </p:txBody>
      </p:sp>
      <p:sp>
        <p:nvSpPr>
          <p:cNvPr id="7" name="Espaço Reservado para Número de Slide 6">
            <a:extLst>
              <a:ext uri="{FF2B5EF4-FFF2-40B4-BE49-F238E27FC236}">
                <a16:creationId xmlns:a16="http://schemas.microsoft.com/office/drawing/2014/main" id="{B8BD9958-741A-4E62-9F64-99E9BA86F7B7}"/>
              </a:ext>
            </a:extLst>
          </p:cNvPr>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3606639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464904-8A6D-4C76-92A0-5338649EEF10}"/>
              </a:ext>
            </a:extLst>
          </p:cNvPr>
          <p:cNvSpPr>
            <a:spLocks noGrp="1"/>
          </p:cNvSpPr>
          <p:nvPr>
            <p:ph type="title"/>
          </p:nvPr>
        </p:nvSpPr>
        <p:spPr>
          <a:xfrm>
            <a:off x="629841" y="365126"/>
            <a:ext cx="78867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0879D13C-8C07-4839-A498-C59064435FF9}"/>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87367A11-CCA7-455A-B8E5-FBA2DA88479F}"/>
              </a:ext>
            </a:extLst>
          </p:cNvPr>
          <p:cNvSpPr>
            <a:spLocks noGrp="1"/>
          </p:cNvSpPr>
          <p:nvPr>
            <p:ph sz="half" idx="2"/>
          </p:nvPr>
        </p:nvSpPr>
        <p:spPr>
          <a:xfrm>
            <a:off x="629842" y="2505075"/>
            <a:ext cx="3868340"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9E089EC4-B1DF-4D88-9FBF-AF1F54F1B3D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668CB825-EBD1-4CBE-AA5E-54CD5F1ED45B}"/>
              </a:ext>
            </a:extLst>
          </p:cNvPr>
          <p:cNvSpPr>
            <a:spLocks noGrp="1"/>
          </p:cNvSpPr>
          <p:nvPr>
            <p:ph sz="quarter" idx="4"/>
          </p:nvPr>
        </p:nvSpPr>
        <p:spPr>
          <a:xfrm>
            <a:off x="4629150" y="2505075"/>
            <a:ext cx="3887391"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A634A501-79C1-44E1-B538-8346186398AF}"/>
              </a:ext>
            </a:extLst>
          </p:cNvPr>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8" name="Espaço Reservado para Rodapé 7">
            <a:extLst>
              <a:ext uri="{FF2B5EF4-FFF2-40B4-BE49-F238E27FC236}">
                <a16:creationId xmlns:a16="http://schemas.microsoft.com/office/drawing/2014/main" id="{69DA8CFE-FA23-41EE-8AB1-32F6285D1D14}"/>
              </a:ext>
            </a:extLst>
          </p:cNvPr>
          <p:cNvSpPr>
            <a:spLocks noGrp="1"/>
          </p:cNvSpPr>
          <p:nvPr>
            <p:ph type="ftr" sz="quarter" idx="11"/>
          </p:nvPr>
        </p:nvSpPr>
        <p:spPr/>
        <p:txBody>
          <a:bodyPr/>
          <a:lstStyle/>
          <a:p>
            <a:endParaRPr lang="pt-BR" dirty="0"/>
          </a:p>
        </p:txBody>
      </p:sp>
      <p:sp>
        <p:nvSpPr>
          <p:cNvPr id="9" name="Espaço Reservado para Número de Slide 8">
            <a:extLst>
              <a:ext uri="{FF2B5EF4-FFF2-40B4-BE49-F238E27FC236}">
                <a16:creationId xmlns:a16="http://schemas.microsoft.com/office/drawing/2014/main" id="{C3D01CEF-92B3-4B69-B73A-9DF6AEC4B46F}"/>
              </a:ext>
            </a:extLst>
          </p:cNvPr>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3618278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ACE6AC-C2F6-4D3C-981B-EE72B204FC2F}"/>
              </a:ext>
            </a:extLst>
          </p:cNvPr>
          <p:cNvSpPr>
            <a:spLocks noGrp="1"/>
          </p:cNvSpPr>
          <p:nvPr>
            <p:ph type="title"/>
          </p:nvPr>
        </p:nvSpPr>
        <p:spPr/>
        <p:txBody>
          <a:bodyPr>
            <a:noAutofit/>
          </a:bodyPr>
          <a:lstStyle>
            <a:lvl1pPr>
              <a:defRPr sz="6000">
                <a:latin typeface="Times New Roman" panose="02020603050405020304" pitchFamily="18" charset="0"/>
                <a:cs typeface="Times New Roman" panose="02020603050405020304" pitchFamily="18" charset="0"/>
              </a:defRPr>
            </a:lvl1pPr>
          </a:lstStyle>
          <a:p>
            <a:r>
              <a:rPr lang="pt-BR" dirty="0"/>
              <a:t>Clique para editar o título Mestre</a:t>
            </a:r>
          </a:p>
        </p:txBody>
      </p:sp>
      <p:sp>
        <p:nvSpPr>
          <p:cNvPr id="3" name="Espaço Reservado para Data 2">
            <a:extLst>
              <a:ext uri="{FF2B5EF4-FFF2-40B4-BE49-F238E27FC236}">
                <a16:creationId xmlns:a16="http://schemas.microsoft.com/office/drawing/2014/main" id="{5CDC9B8A-621D-455C-BA1F-7858E697287D}"/>
              </a:ext>
            </a:extLst>
          </p:cNvPr>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4" name="Espaço Reservado para Rodapé 3">
            <a:extLst>
              <a:ext uri="{FF2B5EF4-FFF2-40B4-BE49-F238E27FC236}">
                <a16:creationId xmlns:a16="http://schemas.microsoft.com/office/drawing/2014/main" id="{614373CA-52E0-4EB4-A506-94380265FD4E}"/>
              </a:ext>
            </a:extLst>
          </p:cNvPr>
          <p:cNvSpPr>
            <a:spLocks noGrp="1"/>
          </p:cNvSpPr>
          <p:nvPr>
            <p:ph type="ftr" sz="quarter" idx="11"/>
          </p:nvPr>
        </p:nvSpPr>
        <p:spPr/>
        <p:txBody>
          <a:bodyPr/>
          <a:lstStyle/>
          <a:p>
            <a:endParaRPr lang="pt-BR" dirty="0"/>
          </a:p>
        </p:txBody>
      </p:sp>
      <p:sp>
        <p:nvSpPr>
          <p:cNvPr id="5" name="Espaço Reservado para Número de Slide 4">
            <a:extLst>
              <a:ext uri="{FF2B5EF4-FFF2-40B4-BE49-F238E27FC236}">
                <a16:creationId xmlns:a16="http://schemas.microsoft.com/office/drawing/2014/main" id="{7012D5B4-6D6D-4356-AE1A-8965F346B4FD}"/>
              </a:ext>
            </a:extLst>
          </p:cNvPr>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149430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EDC4E6FF-B5CC-49DF-BF47-C37977BD2CB0}"/>
              </a:ext>
            </a:extLst>
          </p:cNvPr>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3" name="Espaço Reservado para Rodapé 2">
            <a:extLst>
              <a:ext uri="{FF2B5EF4-FFF2-40B4-BE49-F238E27FC236}">
                <a16:creationId xmlns:a16="http://schemas.microsoft.com/office/drawing/2014/main" id="{535C02D0-933E-4F4C-8059-B63DCADD364F}"/>
              </a:ext>
            </a:extLst>
          </p:cNvPr>
          <p:cNvSpPr>
            <a:spLocks noGrp="1"/>
          </p:cNvSpPr>
          <p:nvPr>
            <p:ph type="ftr" sz="quarter" idx="1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8636D221-C53D-43B3-9F83-4B2B3E6BD747}"/>
              </a:ext>
            </a:extLst>
          </p:cNvPr>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3243927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04A140-AB24-4679-993F-943EEC79781E}"/>
              </a:ext>
            </a:extLst>
          </p:cNvPr>
          <p:cNvSpPr>
            <a:spLocks noGrp="1"/>
          </p:cNvSpPr>
          <p:nvPr>
            <p:ph type="title"/>
          </p:nvPr>
        </p:nvSpPr>
        <p:spPr>
          <a:xfrm>
            <a:off x="629841" y="457200"/>
            <a:ext cx="2949178" cy="1600200"/>
          </a:xfrm>
        </p:spPr>
        <p:txBody>
          <a:bodyPr anchor="b"/>
          <a:lstStyle>
            <a:lvl1pPr>
              <a:defRPr sz="24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CCB1DE3D-1B8D-4119-8BFE-CE7428591099}"/>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F1AB25A4-5A3E-49D3-8064-1FC9D2DD301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C7CB92FF-1D85-4EDE-A01D-A1A52F376BF2}"/>
              </a:ext>
            </a:extLst>
          </p:cNvPr>
          <p:cNvSpPr>
            <a:spLocks noGrp="1"/>
          </p:cNvSpPr>
          <p:nvPr>
            <p:ph type="dt" sz="half" idx="10"/>
          </p:nvPr>
        </p:nvSpPr>
        <p:spPr/>
        <p:txBody>
          <a:bodyPr/>
          <a:lstStyle/>
          <a:p>
            <a:fld id="{5C5B4CEA-D5C0-4C84-9516-DF51210ACADE}" type="datetimeFigureOut">
              <a:rPr lang="pt-BR" smtClean="0"/>
              <a:t>12/09/2025</a:t>
            </a:fld>
            <a:endParaRPr lang="pt-BR" dirty="0"/>
          </a:p>
        </p:txBody>
      </p:sp>
      <p:sp>
        <p:nvSpPr>
          <p:cNvPr id="6" name="Espaço Reservado para Rodapé 5">
            <a:extLst>
              <a:ext uri="{FF2B5EF4-FFF2-40B4-BE49-F238E27FC236}">
                <a16:creationId xmlns:a16="http://schemas.microsoft.com/office/drawing/2014/main" id="{0E7334E4-05B2-452C-B2A8-0DB4038EF1DA}"/>
              </a:ext>
            </a:extLst>
          </p:cNvPr>
          <p:cNvSpPr>
            <a:spLocks noGrp="1"/>
          </p:cNvSpPr>
          <p:nvPr>
            <p:ph type="ftr" sz="quarter" idx="11"/>
          </p:nvPr>
        </p:nvSpPr>
        <p:spPr/>
        <p:txBody>
          <a:bodyPr/>
          <a:lstStyle/>
          <a:p>
            <a:endParaRPr lang="pt-BR" dirty="0"/>
          </a:p>
        </p:txBody>
      </p:sp>
      <p:sp>
        <p:nvSpPr>
          <p:cNvPr id="7" name="Espaço Reservado para Número de Slide 6">
            <a:extLst>
              <a:ext uri="{FF2B5EF4-FFF2-40B4-BE49-F238E27FC236}">
                <a16:creationId xmlns:a16="http://schemas.microsoft.com/office/drawing/2014/main" id="{961A90A2-E42B-4643-9FED-5998918C41DF}"/>
              </a:ext>
            </a:extLst>
          </p:cNvPr>
          <p:cNvSpPr>
            <a:spLocks noGrp="1"/>
          </p:cNvSpPr>
          <p:nvPr>
            <p:ph type="sldNum" sz="quarter" idx="12"/>
          </p:nvPr>
        </p:nvSpPr>
        <p:spPr/>
        <p:txBody>
          <a:bodyPr/>
          <a:lstStyle/>
          <a:p>
            <a:fld id="{47A04602-EE43-4DD1-A614-8F23F1F41E9B}" type="slidenum">
              <a:rPr lang="pt-BR" smtClean="0"/>
              <a:t>‹nº›</a:t>
            </a:fld>
            <a:endParaRPr lang="pt-BR" dirty="0"/>
          </a:p>
        </p:txBody>
      </p:sp>
    </p:spTree>
    <p:extLst>
      <p:ext uri="{BB962C8B-B14F-4D97-AF65-F5344CB8AC3E}">
        <p14:creationId xmlns:p14="http://schemas.microsoft.com/office/powerpoint/2010/main" val="80141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13" Type="http://schemas.openxmlformats.org/officeDocument/2006/relationships/theme" Target="../theme/theme4.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slideLayout" Target="../slideLayouts/slideLayout49.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15DE61B2-6732-43D9-A64F-23269AE33F4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Autofit/>
          </a:bodyPr>
          <a:lstStyle/>
          <a:p>
            <a:r>
              <a:rPr lang="pt-BR" dirty="0"/>
              <a:t>Clique para editar o título Mestre</a:t>
            </a:r>
          </a:p>
        </p:txBody>
      </p:sp>
      <p:sp>
        <p:nvSpPr>
          <p:cNvPr id="3" name="Espaço Reservado para Texto 2">
            <a:extLst>
              <a:ext uri="{FF2B5EF4-FFF2-40B4-BE49-F238E27FC236}">
                <a16:creationId xmlns:a16="http://schemas.microsoft.com/office/drawing/2014/main" id="{A83C659D-9227-4C85-BA69-241C599E8410}"/>
              </a:ext>
            </a:extLst>
          </p:cNvPr>
          <p:cNvSpPr>
            <a:spLocks noGrp="1"/>
          </p:cNvSpPr>
          <p:nvPr>
            <p:ph type="body" idx="1"/>
          </p:nvPr>
        </p:nvSpPr>
        <p:spPr>
          <a:xfrm>
            <a:off x="628650" y="1825625"/>
            <a:ext cx="7886700" cy="4351338"/>
          </a:xfrm>
          <a:prstGeom prst="rect">
            <a:avLst/>
          </a:prstGeom>
        </p:spPr>
        <p:txBody>
          <a:bodyPr vert="horz" lIns="91440" tIns="45720" rIns="91440" bIns="45720" rtlCol="0">
            <a:noAutofit/>
          </a:body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a:extLst>
              <a:ext uri="{FF2B5EF4-FFF2-40B4-BE49-F238E27FC236}">
                <a16:creationId xmlns:a16="http://schemas.microsoft.com/office/drawing/2014/main" id="{806A18E1-FAD8-47D6-8D7E-C6905DDBF17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C5B4CEA-D5C0-4C84-9516-DF51210ACADE}" type="datetimeFigureOut">
              <a:rPr lang="pt-BR" smtClean="0"/>
              <a:t>12/09/2025</a:t>
            </a:fld>
            <a:endParaRPr lang="pt-BR" dirty="0"/>
          </a:p>
        </p:txBody>
      </p:sp>
      <p:sp>
        <p:nvSpPr>
          <p:cNvPr id="5" name="Espaço Reservado para Rodapé 4">
            <a:extLst>
              <a:ext uri="{FF2B5EF4-FFF2-40B4-BE49-F238E27FC236}">
                <a16:creationId xmlns:a16="http://schemas.microsoft.com/office/drawing/2014/main" id="{55F61054-5AED-4EF5-912F-0D4FADA3491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pt-BR" dirty="0"/>
          </a:p>
        </p:txBody>
      </p:sp>
      <p:sp>
        <p:nvSpPr>
          <p:cNvPr id="6" name="Espaço Reservado para Número de Slide 5">
            <a:extLst>
              <a:ext uri="{FF2B5EF4-FFF2-40B4-BE49-F238E27FC236}">
                <a16:creationId xmlns:a16="http://schemas.microsoft.com/office/drawing/2014/main" id="{2E759C57-824F-4EBA-BD14-00BF13D86DB5}"/>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7A04602-EE43-4DD1-A614-8F23F1F41E9B}" type="slidenum">
              <a:rPr lang="pt-BR" smtClean="0"/>
              <a:t>‹nº›</a:t>
            </a:fld>
            <a:endParaRPr lang="pt-BR" dirty="0"/>
          </a:p>
        </p:txBody>
      </p:sp>
    </p:spTree>
    <p:extLst>
      <p:ext uri="{BB962C8B-B14F-4D97-AF65-F5344CB8AC3E}">
        <p14:creationId xmlns:p14="http://schemas.microsoft.com/office/powerpoint/2010/main" val="17976813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708"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Lst>
  <p:txStyles>
    <p:titleStyle>
      <a:lvl1pPr algn="l" defTabSz="685800" rtl="0" eaLnBrk="1" latinLnBrk="0" hangingPunct="1">
        <a:lnSpc>
          <a:spcPct val="90000"/>
        </a:lnSpc>
        <a:spcBef>
          <a:spcPct val="0"/>
        </a:spcBef>
        <a:buNone/>
        <a:defRPr sz="6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6000" kern="1200">
          <a:solidFill>
            <a:schemeClr val="tx1"/>
          </a:solidFill>
          <a:latin typeface="Times New Roman" panose="02020603050405020304" pitchFamily="18" charset="0"/>
          <a:ea typeface="+mn-ea"/>
          <a:cs typeface="Times New Roman" panose="02020603050405020304" pitchFamily="18" charset="0"/>
        </a:defRPr>
      </a:lvl1pPr>
      <a:lvl2pPr marL="514350" indent="-171450" algn="l" defTabSz="685800" rtl="0" eaLnBrk="1" latinLnBrk="0" hangingPunct="1">
        <a:lnSpc>
          <a:spcPct val="90000"/>
        </a:lnSpc>
        <a:spcBef>
          <a:spcPts val="375"/>
        </a:spcBef>
        <a:buFont typeface="Arial" panose="020B0604020202020204" pitchFamily="34" charset="0"/>
        <a:buChar char="•"/>
        <a:defRPr sz="6000" kern="1200">
          <a:solidFill>
            <a:schemeClr val="tx1"/>
          </a:solidFill>
          <a:latin typeface="Times New Roman" panose="02020603050405020304" pitchFamily="18" charset="0"/>
          <a:ea typeface="+mn-ea"/>
          <a:cs typeface="Times New Roman" panose="02020603050405020304" pitchFamily="18" charset="0"/>
        </a:defRPr>
      </a:lvl2pPr>
      <a:lvl3pPr marL="857250" indent="-171450" algn="l" defTabSz="685800" rtl="0" eaLnBrk="1" latinLnBrk="0" hangingPunct="1">
        <a:lnSpc>
          <a:spcPct val="90000"/>
        </a:lnSpc>
        <a:spcBef>
          <a:spcPts val="375"/>
        </a:spcBef>
        <a:buFont typeface="Arial" panose="020B0604020202020204" pitchFamily="34" charset="0"/>
        <a:buChar char="•"/>
        <a:defRPr sz="6000" kern="1200">
          <a:solidFill>
            <a:schemeClr val="tx1"/>
          </a:solidFill>
          <a:latin typeface="Times New Roman" panose="02020603050405020304" pitchFamily="18" charset="0"/>
          <a:ea typeface="+mn-ea"/>
          <a:cs typeface="Times New Roman" panose="02020603050405020304" pitchFamily="18" charset="0"/>
        </a:defRPr>
      </a:lvl3pPr>
      <a:lvl4pPr marL="1200150" indent="-171450" algn="l" defTabSz="685800" rtl="0" eaLnBrk="1" latinLnBrk="0" hangingPunct="1">
        <a:lnSpc>
          <a:spcPct val="90000"/>
        </a:lnSpc>
        <a:spcBef>
          <a:spcPts val="375"/>
        </a:spcBef>
        <a:buFont typeface="Arial" panose="020B0604020202020204" pitchFamily="34" charset="0"/>
        <a:buChar char="•"/>
        <a:defRPr sz="6000" kern="1200">
          <a:solidFill>
            <a:schemeClr val="tx1"/>
          </a:solidFill>
          <a:latin typeface="Times New Roman" panose="02020603050405020304" pitchFamily="18" charset="0"/>
          <a:ea typeface="+mn-ea"/>
          <a:cs typeface="Times New Roman" panose="02020603050405020304" pitchFamily="18" charset="0"/>
        </a:defRPr>
      </a:lvl4pPr>
      <a:lvl5pPr marL="1543050" indent="-171450" algn="l" defTabSz="685800" rtl="0" eaLnBrk="1" latinLnBrk="0" hangingPunct="1">
        <a:lnSpc>
          <a:spcPct val="90000"/>
        </a:lnSpc>
        <a:spcBef>
          <a:spcPts val="375"/>
        </a:spcBef>
        <a:buFont typeface="Arial" panose="020B0604020202020204" pitchFamily="34" charset="0"/>
        <a:buChar char="•"/>
        <a:defRPr sz="6000" kern="1200">
          <a:solidFill>
            <a:schemeClr val="tx1"/>
          </a:solidFill>
          <a:latin typeface="Times New Roman" panose="02020603050405020304" pitchFamily="18" charset="0"/>
          <a:ea typeface="+mn-ea"/>
          <a:cs typeface="Times New Roman" panose="02020603050405020304" pitchFamily="18"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pt-B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Autofit/>
          </a:bodyPr>
          <a:lstStyle/>
          <a:p>
            <a:r>
              <a:rPr lang="pt-BR" dirty="0"/>
              <a:t>Clique para editar o título mestre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Autofit/>
          </a:bodyPr>
          <a:lstStyle/>
          <a:p>
            <a:pPr lvl="0"/>
            <a:r>
              <a:rPr lang="pt-BR" dirty="0"/>
              <a:t>Editar estilos de texto Mestre</a:t>
            </a:r>
          </a:p>
          <a:p>
            <a:pPr lvl="1"/>
            <a:r>
              <a:rPr lang="pt-BR" dirty="0"/>
              <a:t>Segundo nível</a:t>
            </a:r>
          </a:p>
          <a:p>
            <a:pPr lvl="2"/>
            <a:r>
              <a:rPr lang="pt-BR" dirty="0"/>
              <a:t>Terceiro nível</a:t>
            </a:r>
          </a:p>
          <a:p>
            <a:pPr lvl="3"/>
            <a:r>
              <a:rPr lang="pt-BR" dirty="0"/>
              <a:t>Quarto nível</a:t>
            </a:r>
          </a:p>
          <a:p>
            <a:pPr lvl="4"/>
            <a:r>
              <a:rPr lang="pt-BR" dirty="0"/>
              <a:t>Quinto nível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5B4CEA-D5C0-4C84-9516-DF51210ACADE}" type="datetimeFigureOut">
              <a:rPr lang="pt-BR" smtClean="0"/>
              <a:t>12/09/2025</a:t>
            </a:fld>
            <a:endParaRPr lang="pt-BR"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A04602-EE43-4DD1-A614-8F23F1F41E9B}" type="slidenum">
              <a:rPr lang="pt-BR" smtClean="0"/>
              <a:t>‹nº›</a:t>
            </a:fld>
            <a:endParaRPr lang="pt-BR" dirty="0"/>
          </a:p>
        </p:txBody>
      </p:sp>
    </p:spTree>
    <p:extLst>
      <p:ext uri="{BB962C8B-B14F-4D97-AF65-F5344CB8AC3E}">
        <p14:creationId xmlns:p14="http://schemas.microsoft.com/office/powerpoint/2010/main" val="308404540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709" r:id="rId12"/>
    <p:sldLayoutId id="2147483712" r:id="rId13"/>
  </p:sldLayoutIdLst>
  <p:txStyles>
    <p:titleStyle>
      <a:lvl1pPr algn="l" defTabSz="914400" rtl="0" eaLnBrk="1" latinLnBrk="0" hangingPunct="1">
        <a:lnSpc>
          <a:spcPct val="90000"/>
        </a:lnSpc>
        <a:spcBef>
          <a:spcPct val="0"/>
        </a:spcBef>
        <a:buNone/>
        <a:defRPr sz="6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60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60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6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6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6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C5B4CEA-D5C0-4C84-9516-DF51210ACADE}" type="datetimeFigureOut">
              <a:rPr lang="pt-BR" smtClean="0"/>
              <a:t>12/09/2025</a:t>
            </a:fld>
            <a:endParaRPr lang="pt-BR" dirty="0"/>
          </a:p>
        </p:txBody>
      </p:sp>
      <p:sp>
        <p:nvSpPr>
          <p:cNvPr id="5" name="Espaço Reservado para Rodapé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pt-BR" dirty="0"/>
          </a:p>
        </p:txBody>
      </p:sp>
      <p:sp>
        <p:nvSpPr>
          <p:cNvPr id="6" name="Espaço Reservado para Número de Slide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7A04602-EE43-4DD1-A614-8F23F1F41E9B}" type="slidenum">
              <a:rPr lang="pt-BR" smtClean="0"/>
              <a:t>‹nº›</a:t>
            </a:fld>
            <a:endParaRPr lang="pt-BR" dirty="0"/>
          </a:p>
        </p:txBody>
      </p:sp>
    </p:spTree>
    <p:extLst>
      <p:ext uri="{BB962C8B-B14F-4D97-AF65-F5344CB8AC3E}">
        <p14:creationId xmlns:p14="http://schemas.microsoft.com/office/powerpoint/2010/main" val="913058430"/>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56"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pt-B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628650" y="365126"/>
            <a:ext cx="7886700" cy="1325563"/>
          </a:xfrm>
          <a:prstGeom prst="rect">
            <a:avLst/>
          </a:prstGeom>
        </p:spPr>
        <p:txBody>
          <a:bodyPr vert="horz" lIns="91440" tIns="45720" rIns="91440" bIns="45720" rtlCol="0" anchor="ctr">
            <a:noAutofit/>
          </a:bodyPr>
          <a:lstStyle/>
          <a:p>
            <a:r>
              <a:rPr lang="pt-BR" dirty="0"/>
              <a:t>Clique para editar o título mestre</a:t>
            </a:r>
          </a:p>
        </p:txBody>
      </p:sp>
      <p:sp>
        <p:nvSpPr>
          <p:cNvPr id="3" name="Espaço Reservado para Texto 2"/>
          <p:cNvSpPr>
            <a:spLocks noGrp="1"/>
          </p:cNvSpPr>
          <p:nvPr>
            <p:ph type="body" idx="1"/>
          </p:nvPr>
        </p:nvSpPr>
        <p:spPr>
          <a:xfrm>
            <a:off x="628650" y="1825625"/>
            <a:ext cx="7886700" cy="4351338"/>
          </a:xfrm>
          <a:prstGeom prst="rect">
            <a:avLst/>
          </a:prstGeom>
        </p:spPr>
        <p:txBody>
          <a:bodyPr vert="horz" lIns="91440" tIns="45720" rIns="91440" bIns="45720" rtlCol="0">
            <a:noAutofit/>
          </a:bodyPr>
          <a:lstStyle/>
          <a:p>
            <a:pPr lvl="0"/>
            <a:r>
              <a:rPr lang="pt-BR" dirty="0"/>
              <a:t>Editar estilos de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C5B4CEA-D5C0-4C84-9516-DF51210ACADE}" type="datetimeFigureOut">
              <a:rPr lang="pt-BR" smtClean="0"/>
              <a:t>12/09/2025</a:t>
            </a:fld>
            <a:endParaRPr lang="pt-BR" dirty="0"/>
          </a:p>
        </p:txBody>
      </p:sp>
      <p:sp>
        <p:nvSpPr>
          <p:cNvPr id="5" name="Espaço Reservado para Rodapé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pt-BR" dirty="0"/>
          </a:p>
        </p:txBody>
      </p:sp>
      <p:sp>
        <p:nvSpPr>
          <p:cNvPr id="6" name="Espaço Reservado para Número de Slide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7A04602-EE43-4DD1-A614-8F23F1F41E9B}" type="slidenum">
              <a:rPr lang="pt-BR" smtClean="0"/>
              <a:t>‹nº›</a:t>
            </a:fld>
            <a:endParaRPr lang="pt-BR" dirty="0"/>
          </a:p>
        </p:txBody>
      </p:sp>
    </p:spTree>
    <p:extLst>
      <p:ext uri="{BB962C8B-B14F-4D97-AF65-F5344CB8AC3E}">
        <p14:creationId xmlns:p14="http://schemas.microsoft.com/office/powerpoint/2010/main" val="341540304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Lst>
  <p:txStyles>
    <p:titleStyle>
      <a:lvl1pPr algn="l" defTabSz="685800" rtl="0" eaLnBrk="1" latinLnBrk="0" hangingPunct="1">
        <a:lnSpc>
          <a:spcPct val="90000"/>
        </a:lnSpc>
        <a:spcBef>
          <a:spcPct val="0"/>
        </a:spcBef>
        <a:buNone/>
        <a:defRPr sz="6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6000" kern="1200">
          <a:solidFill>
            <a:schemeClr val="tx1"/>
          </a:solidFill>
          <a:latin typeface="Times New Roman" panose="02020603050405020304" pitchFamily="18" charset="0"/>
          <a:ea typeface="+mn-ea"/>
          <a:cs typeface="Times New Roman" panose="02020603050405020304" pitchFamily="18" charset="0"/>
        </a:defRPr>
      </a:lvl1pPr>
      <a:lvl2pPr marL="514350" indent="-171450" algn="l" defTabSz="685800" rtl="0" eaLnBrk="1" latinLnBrk="0" hangingPunct="1">
        <a:lnSpc>
          <a:spcPct val="90000"/>
        </a:lnSpc>
        <a:spcBef>
          <a:spcPts val="375"/>
        </a:spcBef>
        <a:buFont typeface="Arial" panose="020B0604020202020204" pitchFamily="34" charset="0"/>
        <a:buChar char="•"/>
        <a:defRPr sz="6000" kern="1200">
          <a:solidFill>
            <a:schemeClr val="tx1"/>
          </a:solidFill>
          <a:latin typeface="Times New Roman" panose="02020603050405020304" pitchFamily="18" charset="0"/>
          <a:ea typeface="+mn-ea"/>
          <a:cs typeface="Times New Roman" panose="02020603050405020304" pitchFamily="18" charset="0"/>
        </a:defRPr>
      </a:lvl2pPr>
      <a:lvl3pPr marL="857250" indent="-171450" algn="l" defTabSz="685800" rtl="0" eaLnBrk="1" latinLnBrk="0" hangingPunct="1">
        <a:lnSpc>
          <a:spcPct val="90000"/>
        </a:lnSpc>
        <a:spcBef>
          <a:spcPts val="375"/>
        </a:spcBef>
        <a:buFont typeface="Arial" panose="020B0604020202020204" pitchFamily="34" charset="0"/>
        <a:buChar char="•"/>
        <a:defRPr sz="6000" kern="1200">
          <a:solidFill>
            <a:schemeClr val="tx1"/>
          </a:solidFill>
          <a:latin typeface="Times New Roman" panose="02020603050405020304" pitchFamily="18" charset="0"/>
          <a:ea typeface="+mn-ea"/>
          <a:cs typeface="Times New Roman" panose="02020603050405020304" pitchFamily="18" charset="0"/>
        </a:defRPr>
      </a:lvl3pPr>
      <a:lvl4pPr marL="1200150" indent="-171450" algn="l" defTabSz="685800" rtl="0" eaLnBrk="1" latinLnBrk="0" hangingPunct="1">
        <a:lnSpc>
          <a:spcPct val="90000"/>
        </a:lnSpc>
        <a:spcBef>
          <a:spcPts val="375"/>
        </a:spcBef>
        <a:buFont typeface="Arial" panose="020B0604020202020204" pitchFamily="34" charset="0"/>
        <a:buChar char="•"/>
        <a:defRPr sz="6000" kern="1200">
          <a:solidFill>
            <a:schemeClr val="tx1"/>
          </a:solidFill>
          <a:latin typeface="Times New Roman" panose="02020603050405020304" pitchFamily="18" charset="0"/>
          <a:ea typeface="+mn-ea"/>
          <a:cs typeface="Times New Roman" panose="02020603050405020304" pitchFamily="18" charset="0"/>
        </a:defRPr>
      </a:lvl4pPr>
      <a:lvl5pPr marL="1543050" indent="-171450" algn="l" defTabSz="685800" rtl="0" eaLnBrk="1" latinLnBrk="0" hangingPunct="1">
        <a:lnSpc>
          <a:spcPct val="90000"/>
        </a:lnSpc>
        <a:spcBef>
          <a:spcPts val="375"/>
        </a:spcBef>
        <a:buFont typeface="Arial" panose="020B0604020202020204" pitchFamily="34" charset="0"/>
        <a:buChar char="•"/>
        <a:defRPr sz="6000" kern="1200">
          <a:solidFill>
            <a:schemeClr val="tx1"/>
          </a:solidFill>
          <a:latin typeface="Times New Roman" panose="02020603050405020304" pitchFamily="18" charset="0"/>
          <a:ea typeface="+mn-ea"/>
          <a:cs typeface="Times New Roman" panose="02020603050405020304" pitchFamily="18"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pt-B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AA79AF-8A18-4E34-8AB6-3DA974BAD5F5}"/>
              </a:ext>
            </a:extLst>
          </p:cNvPr>
          <p:cNvSpPr>
            <a:spLocks noGrp="1"/>
          </p:cNvSpPr>
          <p:nvPr>
            <p:ph type="ctrTitle"/>
          </p:nvPr>
        </p:nvSpPr>
        <p:spPr>
          <a:xfrm>
            <a:off x="287383" y="640080"/>
            <a:ext cx="8569234" cy="5603965"/>
          </a:xfrm>
        </p:spPr>
        <p:txBody>
          <a:bodyPr anchor="ctr">
            <a:normAutofit/>
          </a:bodyPr>
          <a:lstStyle/>
          <a:p>
            <a:r>
              <a:rPr lang="pt-BR" sz="8800" b="1" i="1" dirty="0"/>
              <a:t>Dedicação da Basílica do</a:t>
            </a:r>
            <a:br>
              <a:rPr lang="pt-BR" sz="8800" b="1" i="1" dirty="0"/>
            </a:br>
            <a:r>
              <a:rPr lang="pt-BR" sz="8800" b="1" i="1" dirty="0"/>
              <a:t>Latrão</a:t>
            </a:r>
            <a:br>
              <a:rPr lang="pt-BR" sz="8800" b="1" i="1" dirty="0"/>
            </a:br>
            <a:r>
              <a:rPr lang="pt-BR" sz="8800" b="1" i="1" dirty="0"/>
              <a:t>09/11/2025</a:t>
            </a:r>
            <a:endParaRPr lang="pt-BR" sz="8800"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4773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C4E67FA-4087-412E-98C5-3399F3AA541D}"/>
              </a:ext>
            </a:extLst>
          </p:cNvPr>
          <p:cNvSpPr>
            <a:spLocks noGrp="1"/>
          </p:cNvSpPr>
          <p:nvPr>
            <p:ph idx="1"/>
          </p:nvPr>
        </p:nvSpPr>
        <p:spPr>
          <a:xfrm>
            <a:off x="116732" y="204282"/>
            <a:ext cx="8822987" cy="6498076"/>
          </a:xfrm>
        </p:spPr>
        <p:txBody>
          <a:bodyPr anchor="ctr">
            <a:noAutofit/>
          </a:bodyPr>
          <a:lstStyle/>
          <a:p>
            <a:endParaRPr lang="pt-BR" sz="5400" b="1" i="1" dirty="0"/>
          </a:p>
          <a:p>
            <a:r>
              <a:rPr lang="pt-BR" sz="5600" b="1" i="1" dirty="0"/>
              <a:t>Nós somos as pedras vivas do templo do Senhor. Nós somos as pedras vivas do templo do Senhor. Um Povo sacerdotal, Assembleia dos redimidos. Nós somos as pedras vivas do templo do Senhor.</a:t>
            </a:r>
          </a:p>
          <a:p>
            <a:endParaRPr lang="pt-B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0998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22483-F50A-BD4D-2521-D7E9B2040F3E}"/>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A0C89609-829C-EAD9-15EB-1994D672EA83}"/>
              </a:ext>
            </a:extLst>
          </p:cNvPr>
          <p:cNvSpPr>
            <a:spLocks noGrp="1"/>
          </p:cNvSpPr>
          <p:nvPr>
            <p:ph idx="1"/>
          </p:nvPr>
        </p:nvSpPr>
        <p:spPr>
          <a:xfrm>
            <a:off x="116732" y="204282"/>
            <a:ext cx="8822987" cy="6498076"/>
          </a:xfrm>
        </p:spPr>
        <p:txBody>
          <a:bodyPr anchor="ctr">
            <a:noAutofit/>
          </a:bodyPr>
          <a:lstStyle/>
          <a:p>
            <a:r>
              <a:rPr lang="pt-BR" sz="6600" i="1" dirty="0"/>
              <a:t>Cristo, a Luz da Eterna Vida, resgatou-nos para o bem. O louvor e a ação de graças cheguem a Ele. Amém, amém!</a:t>
            </a:r>
          </a:p>
          <a:p>
            <a:endParaRPr lang="pt-BR"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3235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10F94-0D2F-64EF-9221-981586E78668}"/>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F8DE15D-4222-4592-D07A-6EADF999BDB4}"/>
              </a:ext>
            </a:extLst>
          </p:cNvPr>
          <p:cNvSpPr>
            <a:spLocks noGrp="1"/>
          </p:cNvSpPr>
          <p:nvPr>
            <p:ph idx="1"/>
          </p:nvPr>
        </p:nvSpPr>
        <p:spPr>
          <a:xfrm>
            <a:off x="116732" y="204282"/>
            <a:ext cx="8822987" cy="6498076"/>
          </a:xfrm>
        </p:spPr>
        <p:txBody>
          <a:bodyPr anchor="ctr">
            <a:noAutofit/>
          </a:bodyPr>
          <a:lstStyle/>
          <a:p>
            <a:endParaRPr lang="pt-BR" sz="5400" b="1" i="1" dirty="0"/>
          </a:p>
          <a:p>
            <a:r>
              <a:rPr lang="pt-BR" sz="5600" b="1" i="1" dirty="0"/>
              <a:t>Nós somos as pedras vivas do templo do Senhor. Nós somos as pedras vivas do templo do Senhor. Um Povo sacerdotal, Assembleia dos redimidos. Nós somos as pedras vivas do templo do Senhor.</a:t>
            </a:r>
          </a:p>
          <a:p>
            <a:endParaRPr lang="pt-B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02583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dirty="0"/>
          </a:p>
        </p:txBody>
      </p:sp>
      <p:sp>
        <p:nvSpPr>
          <p:cNvPr id="3" name="Espaço Reservado para Conteúdo 2"/>
          <p:cNvSpPr>
            <a:spLocks noGrp="1"/>
          </p:cNvSpPr>
          <p:nvPr>
            <p:ph idx="1"/>
          </p:nvPr>
        </p:nvSpPr>
        <p:spPr/>
        <p:txBody>
          <a:bodyPr/>
          <a:lstStyle/>
          <a:p>
            <a:endParaRPr lang="pt-BR" dirty="0"/>
          </a:p>
        </p:txBody>
      </p:sp>
    </p:spTree>
    <p:extLst>
      <p:ext uri="{BB962C8B-B14F-4D97-AF65-F5344CB8AC3E}">
        <p14:creationId xmlns:p14="http://schemas.microsoft.com/office/powerpoint/2010/main" val="109962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04949" y="326571"/>
            <a:ext cx="8110401" cy="6244046"/>
          </a:xfrm>
        </p:spPr>
        <p:txBody>
          <a:bodyPr anchor="ctr">
            <a:normAutofit/>
          </a:bodyPr>
          <a:lstStyle/>
          <a:p>
            <a:r>
              <a:rPr lang="pt-BR" sz="6600" b="1" i="1" dirty="0"/>
              <a:t>Salmo</a:t>
            </a:r>
          </a:p>
          <a:p>
            <a:r>
              <a:rPr lang="pt-BR" sz="6600" b="1" i="1" dirty="0"/>
              <a:t> Responsorial</a:t>
            </a:r>
            <a:br>
              <a:rPr lang="pt-BR" sz="6600" b="1" i="1" dirty="0"/>
            </a:br>
            <a:endParaRPr lang="pt-BR" sz="6600" b="1" i="1" dirty="0"/>
          </a:p>
        </p:txBody>
      </p:sp>
    </p:spTree>
    <p:extLst>
      <p:ext uri="{BB962C8B-B14F-4D97-AF65-F5344CB8AC3E}">
        <p14:creationId xmlns:p14="http://schemas.microsoft.com/office/powerpoint/2010/main" val="3592645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04280" y="184826"/>
            <a:ext cx="8706255" cy="6439709"/>
          </a:xfrm>
        </p:spPr>
        <p:txBody>
          <a:bodyPr anchor="ctr">
            <a:normAutofit fontScale="92500"/>
          </a:bodyPr>
          <a:lstStyle/>
          <a:p>
            <a:r>
              <a:rPr lang="pt-BR" sz="8800" b="1" i="1" dirty="0"/>
              <a:t>Os braços de um rio vêm trazer alegria à Cidade de Deus, à morada do Altíssimo.</a:t>
            </a:r>
          </a:p>
        </p:txBody>
      </p:sp>
    </p:spTree>
    <p:extLst>
      <p:ext uri="{BB962C8B-B14F-4D97-AF65-F5344CB8AC3E}">
        <p14:creationId xmlns:p14="http://schemas.microsoft.com/office/powerpoint/2010/main" val="30992047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dirty="0"/>
          </a:p>
        </p:txBody>
      </p:sp>
      <p:sp>
        <p:nvSpPr>
          <p:cNvPr id="3" name="Espaço Reservado para Conteúdo 2"/>
          <p:cNvSpPr>
            <a:spLocks noGrp="1"/>
          </p:cNvSpPr>
          <p:nvPr>
            <p:ph idx="1"/>
          </p:nvPr>
        </p:nvSpPr>
        <p:spPr/>
        <p:txBody>
          <a:bodyPr/>
          <a:lstStyle/>
          <a:p>
            <a:endParaRPr lang="pt-BR" dirty="0"/>
          </a:p>
        </p:txBody>
      </p:sp>
    </p:spTree>
    <p:extLst>
      <p:ext uri="{BB962C8B-B14F-4D97-AF65-F5344CB8AC3E}">
        <p14:creationId xmlns:p14="http://schemas.microsoft.com/office/powerpoint/2010/main" val="2726596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55643" y="233464"/>
            <a:ext cx="8832714" cy="6357474"/>
          </a:xfrm>
        </p:spPr>
        <p:txBody>
          <a:bodyPr anchor="ctr">
            <a:normAutofit/>
          </a:bodyPr>
          <a:lstStyle/>
          <a:p>
            <a:endParaRPr lang="pt-BR" sz="6600" b="1" i="1" dirty="0"/>
          </a:p>
          <a:p>
            <a:r>
              <a:rPr lang="pt-BR" sz="6600" b="1" i="1" dirty="0"/>
              <a:t>Aleluia, aleluia, aleluia.</a:t>
            </a:r>
          </a:p>
          <a:p>
            <a:r>
              <a:rPr lang="pt-BR" sz="6600" i="1" dirty="0"/>
              <a:t>Esta casa que eu escolhi e santifiquei, para nela estar meu nome para sempre.</a:t>
            </a:r>
          </a:p>
          <a:p>
            <a:endParaRPr lang="pt-BR" b="1" i="1" dirty="0"/>
          </a:p>
        </p:txBody>
      </p:sp>
    </p:spTree>
    <p:extLst>
      <p:ext uri="{BB962C8B-B14F-4D97-AF65-F5344CB8AC3E}">
        <p14:creationId xmlns:p14="http://schemas.microsoft.com/office/powerpoint/2010/main" val="3810371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28650" y="574766"/>
            <a:ext cx="7886700" cy="5602197"/>
          </a:xfrm>
        </p:spPr>
        <p:txBody>
          <a:bodyPr anchor="ctr"/>
          <a:lstStyle/>
          <a:p>
            <a:pPr marL="0" indent="0" algn="ctr">
              <a:buNone/>
            </a:pPr>
            <a:endParaRPr lang="pt-BR" sz="8800" b="1" i="1" dirty="0"/>
          </a:p>
          <a:p>
            <a:pPr marL="0" indent="0" algn="ctr">
              <a:buNone/>
            </a:pPr>
            <a:endParaRPr lang="pt-BR" sz="9600" b="1" i="1" dirty="0">
              <a:latin typeface="Times New Roman" panose="02020603050405020304" pitchFamily="18" charset="0"/>
              <a:cs typeface="Times New Roman" panose="02020603050405020304" pitchFamily="18" charset="0"/>
            </a:endParaRPr>
          </a:p>
          <a:p>
            <a:pPr marL="0" indent="0">
              <a:buNone/>
            </a:pPr>
            <a:endParaRPr lang="pt-BR" dirty="0"/>
          </a:p>
        </p:txBody>
      </p:sp>
    </p:spTree>
    <p:extLst>
      <p:ext uri="{BB962C8B-B14F-4D97-AF65-F5344CB8AC3E}">
        <p14:creationId xmlns:p14="http://schemas.microsoft.com/office/powerpoint/2010/main" val="25664381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628650" y="270589"/>
            <a:ext cx="7886700" cy="672994"/>
          </a:xfrm>
        </p:spPr>
        <p:txBody>
          <a:bodyPr>
            <a:normAutofit/>
          </a:bodyPr>
          <a:lstStyle/>
          <a:p>
            <a:pPr algn="ctr"/>
            <a:r>
              <a:rPr lang="pt-BR" sz="3000" b="1" i="1" dirty="0">
                <a:latin typeface="Times New Roman" panose="02020603050405020304" pitchFamily="18" charset="0"/>
                <a:cs typeface="Times New Roman" panose="02020603050405020304" pitchFamily="18" charset="0"/>
              </a:rPr>
              <a:t>Preces da Comunidade</a:t>
            </a:r>
          </a:p>
        </p:txBody>
      </p:sp>
      <p:sp>
        <p:nvSpPr>
          <p:cNvPr id="3" name="Espaço Reservado para Conteúdo 2"/>
          <p:cNvSpPr>
            <a:spLocks noGrp="1"/>
          </p:cNvSpPr>
          <p:nvPr>
            <p:ph idx="1"/>
          </p:nvPr>
        </p:nvSpPr>
        <p:spPr>
          <a:xfrm>
            <a:off x="522515" y="1194320"/>
            <a:ext cx="7992836" cy="5232606"/>
          </a:xfrm>
        </p:spPr>
        <p:txBody>
          <a:bodyPr anchor="ctr">
            <a:normAutofit/>
          </a:bodyPr>
          <a:lstStyle/>
          <a:p>
            <a:pPr marL="0" indent="0" algn="ctr">
              <a:buNone/>
            </a:pPr>
            <a:r>
              <a:rPr lang="pt-BR" sz="9000" b="1" i="1" dirty="0"/>
              <a:t>Edificai, Senhor, a vossa Igreja!</a:t>
            </a:r>
          </a:p>
        </p:txBody>
      </p:sp>
    </p:spTree>
    <p:extLst>
      <p:ext uri="{BB962C8B-B14F-4D97-AF65-F5344CB8AC3E}">
        <p14:creationId xmlns:p14="http://schemas.microsoft.com/office/powerpoint/2010/main" val="238532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365127"/>
            <a:ext cx="7886700" cy="617367"/>
          </a:xfrm>
        </p:spPr>
        <p:txBody>
          <a:bodyPr/>
          <a:lstStyle/>
          <a:p>
            <a:pPr algn="ctr"/>
            <a:r>
              <a:rPr lang="pt-BR" sz="4000" b="1" i="1" dirty="0">
                <a:latin typeface="Times New Roman" panose="02020603050405020304" pitchFamily="18" charset="0"/>
                <a:cs typeface="Times New Roman" panose="02020603050405020304" pitchFamily="18" charset="0"/>
              </a:rPr>
              <a:t>Refrão Orante</a:t>
            </a:r>
          </a:p>
        </p:txBody>
      </p:sp>
      <p:sp>
        <p:nvSpPr>
          <p:cNvPr id="3" name="Espaço Reservado para Conteúdo 2"/>
          <p:cNvSpPr>
            <a:spLocks noGrp="1"/>
          </p:cNvSpPr>
          <p:nvPr>
            <p:ph idx="1"/>
          </p:nvPr>
        </p:nvSpPr>
        <p:spPr>
          <a:xfrm>
            <a:off x="165370" y="1138136"/>
            <a:ext cx="8793804" cy="5544766"/>
          </a:xfrm>
        </p:spPr>
        <p:txBody>
          <a:bodyPr anchor="ctr">
            <a:noAutofit/>
          </a:bodyPr>
          <a:lstStyle/>
          <a:p>
            <a:pPr marL="0" indent="0" algn="ctr">
              <a:buNone/>
            </a:pPr>
            <a:r>
              <a:rPr lang="pt-BR" sz="6500" b="1" i="1" dirty="0"/>
              <a:t>Seja bendito quem chega, seja bendito quem chega. Trazendo paz, trazendo paz, trazendo a paz do Senhor!</a:t>
            </a:r>
          </a:p>
        </p:txBody>
      </p:sp>
    </p:spTree>
    <p:extLst>
      <p:ext uri="{BB962C8B-B14F-4D97-AF65-F5344CB8AC3E}">
        <p14:creationId xmlns:p14="http://schemas.microsoft.com/office/powerpoint/2010/main" val="22307511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09451" y="326571"/>
            <a:ext cx="8005899" cy="5995852"/>
          </a:xfrm>
        </p:spPr>
        <p:txBody>
          <a:bodyPr anchor="ctr"/>
          <a:lstStyle/>
          <a:p>
            <a:pPr marL="0" indent="0" algn="ctr">
              <a:buNone/>
            </a:pPr>
            <a:endParaRPr lang="pt-BR" dirty="0"/>
          </a:p>
        </p:txBody>
      </p:sp>
    </p:spTree>
    <p:extLst>
      <p:ext uri="{BB962C8B-B14F-4D97-AF65-F5344CB8AC3E}">
        <p14:creationId xmlns:p14="http://schemas.microsoft.com/office/powerpoint/2010/main" val="3439038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94553" y="330740"/>
            <a:ext cx="8735438" cy="6292716"/>
          </a:xfrm>
        </p:spPr>
        <p:txBody>
          <a:bodyPr>
            <a:noAutofit/>
          </a:bodyPr>
          <a:lstStyle/>
          <a:p>
            <a:r>
              <a:rPr lang="pt-BR" b="1" i="1" dirty="0"/>
              <a:t>Preparação das</a:t>
            </a:r>
          </a:p>
          <a:p>
            <a:r>
              <a:rPr lang="pt-BR" b="1" i="1" dirty="0"/>
              <a:t> Oferendas</a:t>
            </a:r>
            <a:endParaRPr lang="pt-BR" dirty="0"/>
          </a:p>
        </p:txBody>
      </p:sp>
    </p:spTree>
    <p:extLst>
      <p:ext uri="{BB962C8B-B14F-4D97-AF65-F5344CB8AC3E}">
        <p14:creationId xmlns:p14="http://schemas.microsoft.com/office/powerpoint/2010/main" val="4446716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D9981-5A98-E6F2-39A7-C1882E5AF183}"/>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BAE35D6E-7405-80E4-58CE-9BBE2D5CE683}"/>
              </a:ext>
            </a:extLst>
          </p:cNvPr>
          <p:cNvSpPr>
            <a:spLocks noGrp="1"/>
          </p:cNvSpPr>
          <p:nvPr>
            <p:ph idx="1"/>
          </p:nvPr>
        </p:nvSpPr>
        <p:spPr>
          <a:xfrm>
            <a:off x="194553" y="340468"/>
            <a:ext cx="8735438" cy="6282988"/>
          </a:xfrm>
        </p:spPr>
        <p:txBody>
          <a:bodyPr>
            <a:noAutofit/>
          </a:bodyPr>
          <a:lstStyle/>
          <a:p>
            <a:r>
              <a:rPr lang="pt-BR" sz="6600" i="1" dirty="0"/>
              <a:t>Bendito seja Deus Pai,</a:t>
            </a:r>
          </a:p>
          <a:p>
            <a:r>
              <a:rPr lang="pt-BR" sz="6600" i="1" dirty="0"/>
              <a:t>Do universo criador,</a:t>
            </a:r>
          </a:p>
          <a:p>
            <a:r>
              <a:rPr lang="pt-BR" sz="6600" i="1" dirty="0"/>
              <a:t>Pelo pão que nós recebemos,</a:t>
            </a:r>
          </a:p>
          <a:p>
            <a:r>
              <a:rPr lang="pt-BR" sz="6600" i="1" dirty="0"/>
              <a:t>Foi de graça e com amor.</a:t>
            </a:r>
          </a:p>
        </p:txBody>
      </p:sp>
    </p:spTree>
    <p:extLst>
      <p:ext uri="{BB962C8B-B14F-4D97-AF65-F5344CB8AC3E}">
        <p14:creationId xmlns:p14="http://schemas.microsoft.com/office/powerpoint/2010/main" val="18643399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009" y="326571"/>
            <a:ext cx="8764621" cy="6268782"/>
          </a:xfrm>
        </p:spPr>
        <p:txBody>
          <a:bodyPr anchor="ctr">
            <a:noAutofit/>
          </a:bodyPr>
          <a:lstStyle/>
          <a:p>
            <a:r>
              <a:rPr lang="pt-BR" sz="6600" b="1" i="1" dirty="0"/>
              <a:t>O homem que trabalha</a:t>
            </a:r>
          </a:p>
          <a:p>
            <a:r>
              <a:rPr lang="pt-BR" sz="6600" b="1" i="1" dirty="0"/>
              <a:t>Faz a terra produzir.</a:t>
            </a:r>
          </a:p>
          <a:p>
            <a:r>
              <a:rPr lang="pt-BR" sz="6600" b="1" i="1" dirty="0"/>
              <a:t>O trabalho multiplica os dons Que nós vamos repartir.</a:t>
            </a:r>
          </a:p>
        </p:txBody>
      </p:sp>
    </p:spTree>
    <p:extLst>
      <p:ext uri="{BB962C8B-B14F-4D97-AF65-F5344CB8AC3E}">
        <p14:creationId xmlns:p14="http://schemas.microsoft.com/office/powerpoint/2010/main" val="21136077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65370" y="107004"/>
            <a:ext cx="8842443" cy="6624536"/>
          </a:xfrm>
        </p:spPr>
        <p:txBody>
          <a:bodyPr anchor="ctr">
            <a:noAutofit/>
          </a:bodyPr>
          <a:lstStyle/>
          <a:p>
            <a:r>
              <a:rPr lang="pt-BR" sz="6600" i="1" dirty="0"/>
              <a:t>Bendito seja Deus Pai,</a:t>
            </a:r>
          </a:p>
          <a:p>
            <a:r>
              <a:rPr lang="pt-BR" sz="6600" i="1" dirty="0"/>
              <a:t>Do universo o criador,</a:t>
            </a:r>
          </a:p>
          <a:p>
            <a:r>
              <a:rPr lang="pt-BR" sz="6600" i="1" dirty="0"/>
              <a:t>Pelo vinho que nós recebemos,</a:t>
            </a:r>
          </a:p>
          <a:p>
            <a:r>
              <a:rPr lang="pt-BR" sz="6600" i="1" dirty="0"/>
              <a:t>Foi de graça e com amor.</a:t>
            </a:r>
          </a:p>
        </p:txBody>
      </p:sp>
    </p:spTree>
    <p:extLst>
      <p:ext uri="{BB962C8B-B14F-4D97-AF65-F5344CB8AC3E}">
        <p14:creationId xmlns:p14="http://schemas.microsoft.com/office/powerpoint/2010/main" val="18502165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8E0EA-56F8-DEF4-0D56-2FD2226CFD57}"/>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B3DB99E4-35EA-CB5A-29B2-D909745D0B73}"/>
              </a:ext>
            </a:extLst>
          </p:cNvPr>
          <p:cNvSpPr>
            <a:spLocks noGrp="1"/>
          </p:cNvSpPr>
          <p:nvPr>
            <p:ph idx="1"/>
          </p:nvPr>
        </p:nvSpPr>
        <p:spPr>
          <a:xfrm>
            <a:off x="165370" y="107004"/>
            <a:ext cx="8842443" cy="6624536"/>
          </a:xfrm>
        </p:spPr>
        <p:txBody>
          <a:bodyPr anchor="ctr">
            <a:noAutofit/>
          </a:bodyPr>
          <a:lstStyle/>
          <a:p>
            <a:r>
              <a:rPr lang="pt-BR" sz="6600" b="1" i="1" dirty="0"/>
              <a:t>O homem que trabalha</a:t>
            </a:r>
          </a:p>
          <a:p>
            <a:r>
              <a:rPr lang="pt-BR" sz="6600" b="1" i="1" dirty="0"/>
              <a:t>Faz a terra produzir.</a:t>
            </a:r>
          </a:p>
          <a:p>
            <a:r>
              <a:rPr lang="pt-BR" sz="6600" b="1" i="1" dirty="0"/>
              <a:t>O trabalho multiplica os dons Que nós vamos repartir.</a:t>
            </a:r>
          </a:p>
          <a:p>
            <a:endParaRPr lang="pt-BR" dirty="0"/>
          </a:p>
        </p:txBody>
      </p:sp>
    </p:spTree>
    <p:extLst>
      <p:ext uri="{BB962C8B-B14F-4D97-AF65-F5344CB8AC3E}">
        <p14:creationId xmlns:p14="http://schemas.microsoft.com/office/powerpoint/2010/main" val="7448692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9C0A6-4717-501F-4D12-6A18F7D828B6}"/>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0F354AA-C3DA-9AF8-2235-AF531D2D8935}"/>
              </a:ext>
            </a:extLst>
          </p:cNvPr>
          <p:cNvSpPr>
            <a:spLocks noGrp="1"/>
          </p:cNvSpPr>
          <p:nvPr>
            <p:ph idx="1"/>
          </p:nvPr>
        </p:nvSpPr>
        <p:spPr>
          <a:xfrm>
            <a:off x="165370" y="107004"/>
            <a:ext cx="8842443" cy="6624536"/>
          </a:xfrm>
        </p:spPr>
        <p:txBody>
          <a:bodyPr anchor="ctr">
            <a:noAutofit/>
          </a:bodyPr>
          <a:lstStyle/>
          <a:p>
            <a:r>
              <a:rPr lang="pt-BR" sz="6600" i="1" dirty="0"/>
              <a:t>E nós participamos</a:t>
            </a:r>
          </a:p>
          <a:p>
            <a:r>
              <a:rPr lang="pt-BR" sz="6600" i="1" dirty="0"/>
              <a:t>Da construção do mundo novo Com Deus, que jamais despreza</a:t>
            </a:r>
          </a:p>
          <a:p>
            <a:r>
              <a:rPr lang="pt-BR" sz="6600" i="1" dirty="0"/>
              <a:t>Nossa imensa pequenez.</a:t>
            </a:r>
          </a:p>
        </p:txBody>
      </p:sp>
    </p:spTree>
    <p:extLst>
      <p:ext uri="{BB962C8B-B14F-4D97-AF65-F5344CB8AC3E}">
        <p14:creationId xmlns:p14="http://schemas.microsoft.com/office/powerpoint/2010/main" val="6756463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997233-1A4A-D83A-1DC8-4EB60530AC9F}"/>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F1D6AB6B-F2D3-F1CD-4378-A0F5284F7C01}"/>
              </a:ext>
            </a:extLst>
          </p:cNvPr>
          <p:cNvSpPr>
            <a:spLocks noGrp="1"/>
          </p:cNvSpPr>
          <p:nvPr>
            <p:ph idx="1"/>
          </p:nvPr>
        </p:nvSpPr>
        <p:spPr>
          <a:xfrm>
            <a:off x="165370" y="107004"/>
            <a:ext cx="8842443" cy="6624536"/>
          </a:xfrm>
        </p:spPr>
        <p:txBody>
          <a:bodyPr anchor="ctr">
            <a:noAutofit/>
          </a:bodyPr>
          <a:lstStyle/>
          <a:p>
            <a:r>
              <a:rPr lang="pt-BR" sz="6600" b="1" i="1" dirty="0"/>
              <a:t>O homem que trabalha</a:t>
            </a:r>
          </a:p>
          <a:p>
            <a:r>
              <a:rPr lang="pt-BR" sz="6600" b="1" i="1" dirty="0"/>
              <a:t>Faz a terra produzir.</a:t>
            </a:r>
          </a:p>
          <a:p>
            <a:r>
              <a:rPr lang="pt-BR" sz="6600" b="1" i="1" dirty="0"/>
              <a:t>O trabalho multiplica os dons Que nós vamos repartir.</a:t>
            </a:r>
          </a:p>
          <a:p>
            <a:endParaRPr lang="pt-BR" dirty="0"/>
          </a:p>
        </p:txBody>
      </p:sp>
    </p:spTree>
    <p:extLst>
      <p:ext uri="{BB962C8B-B14F-4D97-AF65-F5344CB8AC3E}">
        <p14:creationId xmlns:p14="http://schemas.microsoft.com/office/powerpoint/2010/main" val="28222773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endParaRPr lang="pt-BR" dirty="0"/>
          </a:p>
        </p:txBody>
      </p:sp>
    </p:spTree>
    <p:extLst>
      <p:ext uri="{BB962C8B-B14F-4D97-AF65-F5344CB8AC3E}">
        <p14:creationId xmlns:p14="http://schemas.microsoft.com/office/powerpoint/2010/main" val="26188455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28650" y="444137"/>
            <a:ext cx="7886700" cy="5732826"/>
          </a:xfrm>
        </p:spPr>
        <p:txBody>
          <a:bodyPr anchor="ctr">
            <a:normAutofit/>
          </a:bodyPr>
          <a:lstStyle/>
          <a:p>
            <a:pPr marL="0" indent="0" algn="ctr">
              <a:buNone/>
            </a:pPr>
            <a:r>
              <a:rPr lang="pt-BR" sz="8800" b="1" i="1" dirty="0">
                <a:latin typeface="Times New Roman" panose="02020603050405020304" pitchFamily="18" charset="0"/>
                <a:cs typeface="Times New Roman" panose="02020603050405020304" pitchFamily="18" charset="0"/>
              </a:rPr>
              <a:t>Oração Eucarística</a:t>
            </a:r>
          </a:p>
          <a:p>
            <a:pPr marL="0" indent="0" algn="ctr">
              <a:buNone/>
            </a:pPr>
            <a:r>
              <a:rPr lang="pt-BR" sz="8800" b="1" i="1" dirty="0"/>
              <a:t>III</a:t>
            </a:r>
            <a:endParaRPr lang="pt-BR" sz="88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0574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C4E67FA-4087-412E-98C5-3399F3AA541D}"/>
              </a:ext>
            </a:extLst>
          </p:cNvPr>
          <p:cNvSpPr>
            <a:spLocks noGrp="1"/>
          </p:cNvSpPr>
          <p:nvPr>
            <p:ph idx="1"/>
          </p:nvPr>
        </p:nvSpPr>
        <p:spPr>
          <a:xfrm>
            <a:off x="628650" y="352697"/>
            <a:ext cx="7886700" cy="5824266"/>
          </a:xfrm>
        </p:spPr>
        <p:txBody>
          <a:bodyPr/>
          <a:lstStyle/>
          <a:p>
            <a:pPr marL="0" indent="0">
              <a:buNone/>
            </a:pPr>
            <a:endParaRPr lang="pt-BR" dirty="0"/>
          </a:p>
        </p:txBody>
      </p:sp>
    </p:spTree>
    <p:extLst>
      <p:ext uri="{BB962C8B-B14F-4D97-AF65-F5344CB8AC3E}">
        <p14:creationId xmlns:p14="http://schemas.microsoft.com/office/powerpoint/2010/main" val="12537744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endParaRPr lang="pt-BR" dirty="0"/>
          </a:p>
        </p:txBody>
      </p:sp>
    </p:spTree>
    <p:extLst>
      <p:ext uri="{BB962C8B-B14F-4D97-AF65-F5344CB8AC3E}">
        <p14:creationId xmlns:p14="http://schemas.microsoft.com/office/powerpoint/2010/main" val="26197149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a:bodyPr>
          <a:lstStyle/>
          <a:p>
            <a:r>
              <a:rPr lang="pt-BR" sz="8800" b="1" i="1" dirty="0"/>
              <a:t>Santo</a:t>
            </a:r>
          </a:p>
        </p:txBody>
      </p:sp>
    </p:spTree>
    <p:extLst>
      <p:ext uri="{BB962C8B-B14F-4D97-AF65-F5344CB8AC3E}">
        <p14:creationId xmlns:p14="http://schemas.microsoft.com/office/powerpoint/2010/main" val="29765271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endParaRPr lang="pt-BR" b="1" i="1" dirty="0"/>
          </a:p>
        </p:txBody>
      </p:sp>
    </p:spTree>
    <p:extLst>
      <p:ext uri="{BB962C8B-B14F-4D97-AF65-F5344CB8AC3E}">
        <p14:creationId xmlns:p14="http://schemas.microsoft.com/office/powerpoint/2010/main" val="1209767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14009" y="87550"/>
            <a:ext cx="8754893" cy="6467796"/>
          </a:xfrm>
        </p:spPr>
        <p:txBody>
          <a:bodyPr>
            <a:normAutofit/>
          </a:bodyPr>
          <a:lstStyle/>
          <a:p>
            <a:r>
              <a:rPr lang="pt-BR" sz="8800" b="1" i="1" dirty="0"/>
              <a:t>Enviai o vosso Espírito Santo!</a:t>
            </a:r>
          </a:p>
        </p:txBody>
      </p:sp>
    </p:spTree>
    <p:extLst>
      <p:ext uri="{BB962C8B-B14F-4D97-AF65-F5344CB8AC3E}">
        <p14:creationId xmlns:p14="http://schemas.microsoft.com/office/powerpoint/2010/main" val="41060977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endParaRPr lang="pt-BR" b="1" i="1" dirty="0"/>
          </a:p>
        </p:txBody>
      </p:sp>
    </p:spTree>
    <p:extLst>
      <p:ext uri="{BB962C8B-B14F-4D97-AF65-F5344CB8AC3E}">
        <p14:creationId xmlns:p14="http://schemas.microsoft.com/office/powerpoint/2010/main" val="14107655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145915" y="360608"/>
            <a:ext cx="8871625" cy="6380660"/>
          </a:xfrm>
        </p:spPr>
        <p:txBody>
          <a:bodyPr>
            <a:noAutofit/>
          </a:bodyPr>
          <a:lstStyle/>
          <a:p>
            <a:r>
              <a:rPr lang="pt-BR" sz="7500" b="1" i="1" dirty="0"/>
              <a:t>Anunciamos, Senhor, a vossa morte e proclamamos a vossa ressurreição. Vinde, Senhor Jesus!</a:t>
            </a:r>
          </a:p>
        </p:txBody>
      </p:sp>
    </p:spTree>
    <p:extLst>
      <p:ext uri="{BB962C8B-B14F-4D97-AF65-F5344CB8AC3E}">
        <p14:creationId xmlns:p14="http://schemas.microsoft.com/office/powerpoint/2010/main" val="37213517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endParaRPr lang="pt-BR" b="1" i="1" dirty="0"/>
          </a:p>
        </p:txBody>
      </p:sp>
    </p:spTree>
    <p:extLst>
      <p:ext uri="{BB962C8B-B14F-4D97-AF65-F5344CB8AC3E}">
        <p14:creationId xmlns:p14="http://schemas.microsoft.com/office/powerpoint/2010/main" val="4329706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6FC67-06EC-115C-C038-D5E7DEB564BA}"/>
            </a:ext>
          </a:extLst>
        </p:cNvPr>
        <p:cNvGrpSpPr/>
        <p:nvPr/>
      </p:nvGrpSpPr>
      <p:grpSpPr>
        <a:xfrm>
          <a:off x="0" y="0"/>
          <a:ext cx="0" cy="0"/>
          <a:chOff x="0" y="0"/>
          <a:chExt cx="0" cy="0"/>
        </a:xfrm>
      </p:grpSpPr>
      <p:sp>
        <p:nvSpPr>
          <p:cNvPr id="2" name="Espaço Reservado para Conteúdo 1">
            <a:extLst>
              <a:ext uri="{FF2B5EF4-FFF2-40B4-BE49-F238E27FC236}">
                <a16:creationId xmlns:a16="http://schemas.microsoft.com/office/drawing/2014/main" id="{BD63E1B8-57D8-485C-6846-D1BC6DDB2F9B}"/>
              </a:ext>
            </a:extLst>
          </p:cNvPr>
          <p:cNvSpPr>
            <a:spLocks noGrp="1"/>
          </p:cNvSpPr>
          <p:nvPr>
            <p:ph idx="1"/>
          </p:nvPr>
        </p:nvSpPr>
        <p:spPr>
          <a:xfrm>
            <a:off x="233465" y="360608"/>
            <a:ext cx="8745166" cy="6194737"/>
          </a:xfrm>
        </p:spPr>
        <p:txBody>
          <a:bodyPr>
            <a:normAutofit/>
          </a:bodyPr>
          <a:lstStyle/>
          <a:p>
            <a:r>
              <a:rPr lang="pt-BR" sz="8800" b="1" i="1" dirty="0"/>
              <a:t>Aceitai, ó </a:t>
            </a:r>
          </a:p>
          <a:p>
            <a:r>
              <a:rPr lang="pt-BR" sz="8800" b="1" i="1" dirty="0"/>
              <a:t>Senhor, a nossa oferta!</a:t>
            </a:r>
          </a:p>
        </p:txBody>
      </p:sp>
    </p:spTree>
    <p:extLst>
      <p:ext uri="{BB962C8B-B14F-4D97-AF65-F5344CB8AC3E}">
        <p14:creationId xmlns:p14="http://schemas.microsoft.com/office/powerpoint/2010/main" val="30104186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41EE6-CD04-7F33-D286-87E4FB5D06A6}"/>
            </a:ext>
          </a:extLst>
        </p:cNvPr>
        <p:cNvGrpSpPr/>
        <p:nvPr/>
      </p:nvGrpSpPr>
      <p:grpSpPr>
        <a:xfrm>
          <a:off x="0" y="0"/>
          <a:ext cx="0" cy="0"/>
          <a:chOff x="0" y="0"/>
          <a:chExt cx="0" cy="0"/>
        </a:xfrm>
      </p:grpSpPr>
      <p:sp>
        <p:nvSpPr>
          <p:cNvPr id="2" name="Espaço Reservado para Conteúdo 1">
            <a:extLst>
              <a:ext uri="{FF2B5EF4-FFF2-40B4-BE49-F238E27FC236}">
                <a16:creationId xmlns:a16="http://schemas.microsoft.com/office/drawing/2014/main" id="{A014C4C6-D9D6-CD9B-1B92-836105265333}"/>
              </a:ext>
            </a:extLst>
          </p:cNvPr>
          <p:cNvSpPr>
            <a:spLocks noGrp="1"/>
          </p:cNvSpPr>
          <p:nvPr>
            <p:ph idx="1"/>
          </p:nvPr>
        </p:nvSpPr>
        <p:spPr/>
        <p:txBody>
          <a:bodyPr/>
          <a:lstStyle/>
          <a:p>
            <a:endParaRPr lang="pt-BR" b="1" i="1" dirty="0"/>
          </a:p>
        </p:txBody>
      </p:sp>
    </p:spTree>
    <p:extLst>
      <p:ext uri="{BB962C8B-B14F-4D97-AF65-F5344CB8AC3E}">
        <p14:creationId xmlns:p14="http://schemas.microsoft.com/office/powerpoint/2010/main" val="22575574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a:bodyPr>
          <a:lstStyle/>
          <a:p>
            <a:r>
              <a:rPr lang="pt-BR" sz="8800" b="1" i="1" dirty="0"/>
              <a:t>O Espírito nos una num só corpo!</a:t>
            </a:r>
          </a:p>
        </p:txBody>
      </p:sp>
    </p:spTree>
    <p:extLst>
      <p:ext uri="{BB962C8B-B14F-4D97-AF65-F5344CB8AC3E}">
        <p14:creationId xmlns:p14="http://schemas.microsoft.com/office/powerpoint/2010/main" val="3972341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628650" y="365127"/>
            <a:ext cx="7886700" cy="656278"/>
          </a:xfrm>
        </p:spPr>
        <p:txBody>
          <a:bodyPr>
            <a:normAutofit/>
          </a:bodyPr>
          <a:lstStyle/>
          <a:p>
            <a:pPr algn="ctr"/>
            <a:r>
              <a:rPr lang="pt-BR" sz="3500" b="1" i="1" dirty="0">
                <a:latin typeface="Times New Roman" panose="02020603050405020304" pitchFamily="18" charset="0"/>
                <a:cs typeface="Times New Roman" panose="02020603050405020304" pitchFamily="18" charset="0"/>
              </a:rPr>
              <a:t>Canto de Abertura</a:t>
            </a:r>
          </a:p>
        </p:txBody>
      </p:sp>
      <p:sp>
        <p:nvSpPr>
          <p:cNvPr id="3" name="Espaço Reservado para Conteúdo 2"/>
          <p:cNvSpPr>
            <a:spLocks noGrp="1"/>
          </p:cNvSpPr>
          <p:nvPr>
            <p:ph idx="1"/>
          </p:nvPr>
        </p:nvSpPr>
        <p:spPr>
          <a:xfrm>
            <a:off x="399245" y="1021406"/>
            <a:ext cx="8512935" cy="5533940"/>
          </a:xfrm>
        </p:spPr>
        <p:txBody>
          <a:bodyPr>
            <a:normAutofit fontScale="85000" lnSpcReduction="20000"/>
          </a:bodyPr>
          <a:lstStyle/>
          <a:p>
            <a:r>
              <a:rPr lang="pt-BR" sz="6600" b="1" i="1" dirty="0"/>
              <a:t>Nós somos as pedras vivas do templo do Senhor.</a:t>
            </a:r>
          </a:p>
          <a:p>
            <a:r>
              <a:rPr lang="pt-BR" sz="6600" b="1" i="1" dirty="0"/>
              <a:t>Nós somos as pedras vivas do templo do Senhor.</a:t>
            </a:r>
          </a:p>
          <a:p>
            <a:r>
              <a:rPr lang="pt-BR" sz="6600" b="1" i="1" dirty="0"/>
              <a:t>Um Povo sacerdotal, Assembleia dos redimidos.</a:t>
            </a:r>
          </a:p>
          <a:p>
            <a:r>
              <a:rPr lang="pt-BR" sz="6600" b="1" i="1" dirty="0"/>
              <a:t>Nós somos as pedras vivas do templo do Senhor.</a:t>
            </a:r>
          </a:p>
        </p:txBody>
      </p:sp>
    </p:spTree>
    <p:extLst>
      <p:ext uri="{BB962C8B-B14F-4D97-AF65-F5344CB8AC3E}">
        <p14:creationId xmlns:p14="http://schemas.microsoft.com/office/powerpoint/2010/main" val="41713198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endParaRPr lang="pt-BR"/>
          </a:p>
        </p:txBody>
      </p:sp>
    </p:spTree>
    <p:extLst>
      <p:ext uri="{BB962C8B-B14F-4D97-AF65-F5344CB8AC3E}">
        <p14:creationId xmlns:p14="http://schemas.microsoft.com/office/powerpoint/2010/main" val="38539127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a:bodyPr>
          <a:lstStyle/>
          <a:p>
            <a:r>
              <a:rPr lang="pt-BR" sz="8800" b="1" i="1" dirty="0"/>
              <a:t>Fazei de nós uma perfeita oferenda!</a:t>
            </a:r>
          </a:p>
        </p:txBody>
      </p:sp>
    </p:spTree>
    <p:extLst>
      <p:ext uri="{BB962C8B-B14F-4D97-AF65-F5344CB8AC3E}">
        <p14:creationId xmlns:p14="http://schemas.microsoft.com/office/powerpoint/2010/main" val="19545961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endParaRPr lang="pt-BR"/>
          </a:p>
        </p:txBody>
      </p:sp>
    </p:spTree>
    <p:extLst>
      <p:ext uri="{BB962C8B-B14F-4D97-AF65-F5344CB8AC3E}">
        <p14:creationId xmlns:p14="http://schemas.microsoft.com/office/powerpoint/2010/main" val="6625228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a:bodyPr>
          <a:lstStyle/>
          <a:p>
            <a:r>
              <a:rPr lang="pt-BR" sz="8800" b="1" i="1" dirty="0"/>
              <a:t> Lembrai-vos ó Pai, da vossa Igreja!</a:t>
            </a:r>
          </a:p>
        </p:txBody>
      </p:sp>
    </p:spTree>
    <p:extLst>
      <p:ext uri="{BB962C8B-B14F-4D97-AF65-F5344CB8AC3E}">
        <p14:creationId xmlns:p14="http://schemas.microsoft.com/office/powerpoint/2010/main" val="20765119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endParaRPr lang="pt-BR"/>
          </a:p>
        </p:txBody>
      </p:sp>
    </p:spTree>
    <p:extLst>
      <p:ext uri="{BB962C8B-B14F-4D97-AF65-F5344CB8AC3E}">
        <p14:creationId xmlns:p14="http://schemas.microsoft.com/office/powerpoint/2010/main" val="38759081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09451" y="326571"/>
            <a:ext cx="8005899" cy="5995852"/>
          </a:xfrm>
        </p:spPr>
        <p:txBody>
          <a:bodyPr anchor="ctr">
            <a:normAutofit/>
          </a:bodyPr>
          <a:lstStyle/>
          <a:p>
            <a:pPr marL="0" indent="0" algn="ctr">
              <a:buNone/>
            </a:pPr>
            <a:r>
              <a:rPr lang="pt-BR" sz="8800" b="1" i="1" dirty="0">
                <a:latin typeface="Times New Roman" panose="02020603050405020304" pitchFamily="18" charset="0"/>
                <a:cs typeface="Times New Roman" panose="02020603050405020304" pitchFamily="18" charset="0"/>
              </a:rPr>
              <a:t>Canto de Comunhão</a:t>
            </a:r>
          </a:p>
        </p:txBody>
      </p:sp>
    </p:spTree>
    <p:extLst>
      <p:ext uri="{BB962C8B-B14F-4D97-AF65-F5344CB8AC3E}">
        <p14:creationId xmlns:p14="http://schemas.microsoft.com/office/powerpoint/2010/main" val="17254332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35131" y="360608"/>
            <a:ext cx="8752115" cy="6379826"/>
          </a:xfrm>
        </p:spPr>
        <p:txBody>
          <a:bodyPr>
            <a:normAutofit/>
          </a:bodyPr>
          <a:lstStyle/>
          <a:p>
            <a:r>
              <a:rPr lang="pt-BR" b="1" i="1" dirty="0"/>
              <a:t>Destruí este templo, disse Cristo, e em três dias haverei de reerguê-lo.</a:t>
            </a:r>
          </a:p>
          <a:p>
            <a:r>
              <a:rPr lang="pt-BR" b="1" i="1" dirty="0"/>
              <a:t>Ele falava do templo do seu corpo; Ele falava do templo do seu corpo.</a:t>
            </a:r>
          </a:p>
        </p:txBody>
      </p:sp>
    </p:spTree>
    <p:extLst>
      <p:ext uri="{BB962C8B-B14F-4D97-AF65-F5344CB8AC3E}">
        <p14:creationId xmlns:p14="http://schemas.microsoft.com/office/powerpoint/2010/main" val="35943029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35131" y="360608"/>
            <a:ext cx="8752115" cy="6379826"/>
          </a:xfrm>
        </p:spPr>
        <p:txBody>
          <a:bodyPr>
            <a:normAutofit/>
          </a:bodyPr>
          <a:lstStyle/>
          <a:p>
            <a:r>
              <a:rPr lang="pt-BR" i="1" dirty="0"/>
              <a:t>Ó Senhor de coração eu vou dou graças porque ouvistes as palavras dos meus lábios! Perante vossos anjos vou cantar-vos e ante o vosso templo vou prostrar-me.</a:t>
            </a:r>
          </a:p>
        </p:txBody>
      </p:sp>
    </p:spTree>
    <p:extLst>
      <p:ext uri="{BB962C8B-B14F-4D97-AF65-F5344CB8AC3E}">
        <p14:creationId xmlns:p14="http://schemas.microsoft.com/office/powerpoint/2010/main" val="1037536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35131" y="360608"/>
            <a:ext cx="8752115" cy="6379826"/>
          </a:xfrm>
        </p:spPr>
        <p:txBody>
          <a:bodyPr>
            <a:normAutofit/>
          </a:bodyPr>
          <a:lstStyle/>
          <a:p>
            <a:r>
              <a:rPr lang="pt-BR" b="1" i="1" dirty="0"/>
              <a:t>Destruí este templo, disse Cristo, e em três dias haverei de reerguê-lo.</a:t>
            </a:r>
          </a:p>
          <a:p>
            <a:r>
              <a:rPr lang="pt-BR" b="1" i="1" dirty="0"/>
              <a:t>Ele falava do templo do seu corpo; Ele falava do templo do seu corpo.</a:t>
            </a:r>
          </a:p>
          <a:p>
            <a:endParaRPr lang="pt-BR" b="1" i="1" dirty="0"/>
          </a:p>
        </p:txBody>
      </p:sp>
    </p:spTree>
    <p:extLst>
      <p:ext uri="{BB962C8B-B14F-4D97-AF65-F5344CB8AC3E}">
        <p14:creationId xmlns:p14="http://schemas.microsoft.com/office/powerpoint/2010/main" val="5701120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35131" y="360608"/>
            <a:ext cx="8752115" cy="6379826"/>
          </a:xfrm>
        </p:spPr>
        <p:txBody>
          <a:bodyPr>
            <a:noAutofit/>
          </a:bodyPr>
          <a:lstStyle/>
          <a:p>
            <a:r>
              <a:rPr lang="pt-BR" i="1" dirty="0"/>
              <a:t>Eu agradeço vosso amor, vossa verdade, porque fizestes muito mais que prometestes; naquele dia em que gritei, vós me escutastes e aumentastes o vigor da minha alma.</a:t>
            </a:r>
          </a:p>
        </p:txBody>
      </p:sp>
    </p:spTree>
    <p:extLst>
      <p:ext uri="{BB962C8B-B14F-4D97-AF65-F5344CB8AC3E}">
        <p14:creationId xmlns:p14="http://schemas.microsoft.com/office/powerpoint/2010/main" val="3981292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C4E67FA-4087-412E-98C5-3399F3AA541D}"/>
              </a:ext>
            </a:extLst>
          </p:cNvPr>
          <p:cNvSpPr>
            <a:spLocks noGrp="1"/>
          </p:cNvSpPr>
          <p:nvPr>
            <p:ph idx="1"/>
          </p:nvPr>
        </p:nvSpPr>
        <p:spPr>
          <a:xfrm>
            <a:off x="326571" y="352696"/>
            <a:ext cx="8451669" cy="6230983"/>
          </a:xfrm>
        </p:spPr>
        <p:txBody>
          <a:bodyPr anchor="ctr">
            <a:noAutofit/>
          </a:bodyPr>
          <a:lstStyle/>
          <a:p>
            <a:r>
              <a:rPr lang="pt-BR" sz="6600" i="1" dirty="0"/>
              <a:t>No Senhor nós encontramos toda graça e proteção.</a:t>
            </a:r>
          </a:p>
          <a:p>
            <a:r>
              <a:rPr lang="pt-BR" sz="6600" i="1" dirty="0"/>
              <a:t>Ele guia o seu povo e renova a criação.</a:t>
            </a:r>
          </a:p>
        </p:txBody>
      </p:sp>
    </p:spTree>
    <p:extLst>
      <p:ext uri="{BB962C8B-B14F-4D97-AF65-F5344CB8AC3E}">
        <p14:creationId xmlns:p14="http://schemas.microsoft.com/office/powerpoint/2010/main" val="134580262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35131" y="360608"/>
            <a:ext cx="8752115" cy="6379826"/>
          </a:xfrm>
        </p:spPr>
        <p:txBody>
          <a:bodyPr/>
          <a:lstStyle/>
          <a:p>
            <a:r>
              <a:rPr lang="pt-BR" b="1" i="1" dirty="0"/>
              <a:t>Destruí este templo, disse Cristo, e em três dias haverei de reerguê-lo.</a:t>
            </a:r>
          </a:p>
          <a:p>
            <a:r>
              <a:rPr lang="pt-BR" b="1" i="1" dirty="0"/>
              <a:t>Ele falava do templo do seu corpo; Ele falava do templo do seu corpo.</a:t>
            </a:r>
          </a:p>
          <a:p>
            <a:endParaRPr lang="pt-BR" b="1" i="1" dirty="0"/>
          </a:p>
        </p:txBody>
      </p:sp>
    </p:spTree>
    <p:extLst>
      <p:ext uri="{BB962C8B-B14F-4D97-AF65-F5344CB8AC3E}">
        <p14:creationId xmlns:p14="http://schemas.microsoft.com/office/powerpoint/2010/main" val="303868659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35131" y="360608"/>
            <a:ext cx="8752115" cy="6379826"/>
          </a:xfrm>
        </p:spPr>
        <p:txBody>
          <a:bodyPr>
            <a:normAutofit/>
          </a:bodyPr>
          <a:lstStyle/>
          <a:p>
            <a:r>
              <a:rPr lang="pt-BR" b="1" i="1" dirty="0"/>
              <a:t>Destruí este templo, disse Cristo, e em três dias haverei de reerguê-lo.</a:t>
            </a:r>
          </a:p>
          <a:p>
            <a:r>
              <a:rPr lang="pt-BR" b="1" i="1" dirty="0"/>
              <a:t>Ele falava do templo do seu corpo; Ele falava do templo do seu corpo.</a:t>
            </a:r>
          </a:p>
          <a:p>
            <a:endParaRPr lang="pt-BR" b="1" i="1" dirty="0"/>
          </a:p>
        </p:txBody>
      </p:sp>
    </p:spTree>
    <p:extLst>
      <p:ext uri="{BB962C8B-B14F-4D97-AF65-F5344CB8AC3E}">
        <p14:creationId xmlns:p14="http://schemas.microsoft.com/office/powerpoint/2010/main" val="23880534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09451" y="326571"/>
            <a:ext cx="8005899" cy="5995852"/>
          </a:xfrm>
        </p:spPr>
        <p:txBody>
          <a:bodyPr anchor="ctr">
            <a:normAutofit/>
          </a:bodyPr>
          <a:lstStyle/>
          <a:p>
            <a:pPr marL="0" indent="0" algn="ctr">
              <a:buNone/>
            </a:pPr>
            <a:endParaRPr lang="pt-BR" sz="88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5124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C4E67FA-4087-412E-98C5-3399F3AA541D}"/>
              </a:ext>
            </a:extLst>
          </p:cNvPr>
          <p:cNvSpPr>
            <a:spLocks noGrp="1"/>
          </p:cNvSpPr>
          <p:nvPr>
            <p:ph idx="1"/>
          </p:nvPr>
        </p:nvSpPr>
        <p:spPr>
          <a:xfrm>
            <a:off x="145915" y="87549"/>
            <a:ext cx="8832715" cy="6634263"/>
          </a:xfrm>
        </p:spPr>
        <p:txBody>
          <a:bodyPr anchor="ctr">
            <a:noAutofit/>
          </a:bodyPr>
          <a:lstStyle/>
          <a:p>
            <a:endParaRPr lang="pt-BR" sz="5600" b="1" i="1" dirty="0"/>
          </a:p>
          <a:p>
            <a:r>
              <a:rPr lang="pt-BR" sz="5600" b="1" i="1" dirty="0"/>
              <a:t>Nós somos as pedras vivas do templo do Senhor. Nós somos as pedras vivas do templo do Senhor. Um Povo sacerdotal, Assembleia dos redimidos. Nós somos as pedras vivas do templo do Senhor.</a:t>
            </a:r>
          </a:p>
          <a:p>
            <a:endParaRPr lang="pt-BR" sz="6600" b="1" i="1" dirty="0"/>
          </a:p>
        </p:txBody>
      </p:sp>
    </p:spTree>
    <p:extLst>
      <p:ext uri="{BB962C8B-B14F-4D97-AF65-F5344CB8AC3E}">
        <p14:creationId xmlns:p14="http://schemas.microsoft.com/office/powerpoint/2010/main" val="1998152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C4E67FA-4087-412E-98C5-3399F3AA541D}"/>
              </a:ext>
            </a:extLst>
          </p:cNvPr>
          <p:cNvSpPr>
            <a:spLocks noGrp="1"/>
          </p:cNvSpPr>
          <p:nvPr>
            <p:ph idx="1"/>
          </p:nvPr>
        </p:nvSpPr>
        <p:spPr>
          <a:xfrm>
            <a:off x="313509" y="352696"/>
            <a:ext cx="8543108" cy="6230983"/>
          </a:xfrm>
        </p:spPr>
        <p:txBody>
          <a:bodyPr anchor="ctr">
            <a:noAutofit/>
          </a:bodyPr>
          <a:lstStyle/>
          <a:p>
            <a:r>
              <a:rPr lang="pt-BR" sz="6600" i="1" dirty="0"/>
              <a:t>Neste dia entoamos nosso cântico pascal,</a:t>
            </a:r>
          </a:p>
          <a:p>
            <a:r>
              <a:rPr lang="pt-BR" sz="6600" i="1" dirty="0"/>
              <a:t>pois o Cristo ressurgido nos livrou de todo o mal.</a:t>
            </a:r>
          </a:p>
        </p:txBody>
      </p:sp>
    </p:spTree>
    <p:extLst>
      <p:ext uri="{BB962C8B-B14F-4D97-AF65-F5344CB8AC3E}">
        <p14:creationId xmlns:p14="http://schemas.microsoft.com/office/powerpoint/2010/main" val="3067675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C4E67FA-4087-412E-98C5-3399F3AA541D}"/>
              </a:ext>
            </a:extLst>
          </p:cNvPr>
          <p:cNvSpPr>
            <a:spLocks noGrp="1"/>
          </p:cNvSpPr>
          <p:nvPr>
            <p:ph idx="1"/>
          </p:nvPr>
        </p:nvSpPr>
        <p:spPr>
          <a:xfrm>
            <a:off x="107004" y="145915"/>
            <a:ext cx="8891081" cy="6556441"/>
          </a:xfrm>
        </p:spPr>
        <p:txBody>
          <a:bodyPr anchor="ctr">
            <a:noAutofit/>
          </a:bodyPr>
          <a:lstStyle/>
          <a:p>
            <a:endParaRPr lang="pt-BR" sz="5000" b="1" i="1" dirty="0"/>
          </a:p>
          <a:p>
            <a:r>
              <a:rPr lang="pt-BR" sz="5600" b="1" i="1" dirty="0"/>
              <a:t>Nós somos as pedras vivas do templo do Senhor. Nós somos as pedras vivas do templo do Senhor. Um Povo sacerdotal, Assembleia dos redimidos.</a:t>
            </a:r>
          </a:p>
          <a:p>
            <a:r>
              <a:rPr lang="pt-BR" sz="5600" b="1" i="1" dirty="0"/>
              <a:t>Nós somos as pedras vivas do templo do Senhor.</a:t>
            </a:r>
          </a:p>
          <a:p>
            <a:endParaRPr lang="pt-BR" sz="6600" b="1" i="1" dirty="0"/>
          </a:p>
        </p:txBody>
      </p:sp>
    </p:spTree>
    <p:extLst>
      <p:ext uri="{BB962C8B-B14F-4D97-AF65-F5344CB8AC3E}">
        <p14:creationId xmlns:p14="http://schemas.microsoft.com/office/powerpoint/2010/main" val="2770964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C4E67FA-4087-412E-98C5-3399F3AA541D}"/>
              </a:ext>
            </a:extLst>
          </p:cNvPr>
          <p:cNvSpPr>
            <a:spLocks noGrp="1"/>
          </p:cNvSpPr>
          <p:nvPr>
            <p:ph idx="1"/>
          </p:nvPr>
        </p:nvSpPr>
        <p:spPr>
          <a:xfrm>
            <a:off x="326571" y="352696"/>
            <a:ext cx="8451669" cy="6230983"/>
          </a:xfrm>
        </p:spPr>
        <p:txBody>
          <a:bodyPr anchor="ctr">
            <a:noAutofit/>
          </a:bodyPr>
          <a:lstStyle/>
          <a:p>
            <a:r>
              <a:rPr lang="pt-BR" sz="6600" i="1" dirty="0"/>
              <a:t>Neste dia entoamos nosso cântico pascal,</a:t>
            </a:r>
          </a:p>
          <a:p>
            <a:r>
              <a:rPr lang="pt-BR" sz="6600" i="1" dirty="0"/>
              <a:t>pois o Cristo ressurgido nos livrou de todo o mal.</a:t>
            </a:r>
          </a:p>
        </p:txBody>
      </p:sp>
    </p:spTree>
    <p:extLst>
      <p:ext uri="{BB962C8B-B14F-4D97-AF65-F5344CB8AC3E}">
        <p14:creationId xmlns:p14="http://schemas.microsoft.com/office/powerpoint/2010/main" val="3815835159"/>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Tema do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1_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1810</TotalTime>
  <Words>736</Words>
  <Application>Microsoft Office PowerPoint</Application>
  <PresentationFormat>Apresentação na tela (4:3)</PresentationFormat>
  <Paragraphs>76</Paragraphs>
  <Slides>52</Slides>
  <Notes>0</Notes>
  <HiddenSlides>0</HiddenSlides>
  <MMClips>0</MMClips>
  <ScaleCrop>false</ScaleCrop>
  <HeadingPairs>
    <vt:vector size="6" baseType="variant">
      <vt:variant>
        <vt:lpstr>Fontes usadas</vt:lpstr>
      </vt:variant>
      <vt:variant>
        <vt:i4>4</vt:i4>
      </vt:variant>
      <vt:variant>
        <vt:lpstr>Tema</vt:lpstr>
      </vt:variant>
      <vt:variant>
        <vt:i4>4</vt:i4>
      </vt:variant>
      <vt:variant>
        <vt:lpstr>Títulos de slides</vt:lpstr>
      </vt:variant>
      <vt:variant>
        <vt:i4>52</vt:i4>
      </vt:variant>
    </vt:vector>
  </HeadingPairs>
  <TitlesOfParts>
    <vt:vector size="60" baseType="lpstr">
      <vt:lpstr>Arial</vt:lpstr>
      <vt:lpstr>Calibri</vt:lpstr>
      <vt:lpstr>Calibri Light</vt:lpstr>
      <vt:lpstr>Times New Roman</vt:lpstr>
      <vt:lpstr>Tema do Office</vt:lpstr>
      <vt:lpstr>Office Theme</vt:lpstr>
      <vt:lpstr>1_Tema do Office</vt:lpstr>
      <vt:lpstr>2_Tema do Office</vt:lpstr>
      <vt:lpstr>Dedicação da Basílica do Latrão 09/11/2025</vt:lpstr>
      <vt:lpstr>Refrão Orante</vt:lpstr>
      <vt:lpstr>Apresentação do PowerPoint</vt:lpstr>
      <vt:lpstr>Canto de Abertura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Preces da Comunidade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Clara Passos</dc:creator>
  <cp:lastModifiedBy>Edilene</cp:lastModifiedBy>
  <cp:revision>141</cp:revision>
  <dcterms:created xsi:type="dcterms:W3CDTF">2021-02-27T18:57:26Z</dcterms:created>
  <dcterms:modified xsi:type="dcterms:W3CDTF">2025-09-12T17:12:48Z</dcterms:modified>
</cp:coreProperties>
</file>