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3.xml" ContentType="application/vnd.openxmlformats-officedocument.theme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  <p:sldMasterId id="2147483731" r:id="rId3"/>
    <p:sldMasterId id="2147483743" r:id="rId4"/>
  </p:sldMasterIdLst>
  <p:sldIdLst>
    <p:sldId id="258" r:id="rId5"/>
    <p:sldId id="514" r:id="rId6"/>
    <p:sldId id="260" r:id="rId7"/>
    <p:sldId id="265" r:id="rId8"/>
    <p:sldId id="262" r:id="rId9"/>
    <p:sldId id="494" r:id="rId10"/>
    <p:sldId id="515" r:id="rId11"/>
    <p:sldId id="517" r:id="rId12"/>
    <p:sldId id="520" r:id="rId13"/>
    <p:sldId id="521" r:id="rId14"/>
    <p:sldId id="568" r:id="rId15"/>
    <p:sldId id="271" r:id="rId16"/>
    <p:sldId id="460" r:id="rId17"/>
    <p:sldId id="513" r:id="rId18"/>
    <p:sldId id="503" r:id="rId19"/>
    <p:sldId id="461" r:id="rId20"/>
    <p:sldId id="406" r:id="rId21"/>
    <p:sldId id="413" r:id="rId22"/>
    <p:sldId id="330" r:id="rId23"/>
    <p:sldId id="332" r:id="rId24"/>
    <p:sldId id="563" r:id="rId25"/>
    <p:sldId id="471" r:id="rId26"/>
    <p:sldId id="470" r:id="rId27"/>
    <p:sldId id="569" r:id="rId28"/>
    <p:sldId id="570" r:id="rId29"/>
    <p:sldId id="389" r:id="rId30"/>
    <p:sldId id="339" r:id="rId31"/>
    <p:sldId id="512" r:id="rId32"/>
    <p:sldId id="531" r:id="rId33"/>
    <p:sldId id="524" r:id="rId34"/>
    <p:sldId id="528" r:id="rId35"/>
    <p:sldId id="527" r:id="rId36"/>
    <p:sldId id="526" r:id="rId37"/>
    <p:sldId id="525" r:id="rId38"/>
    <p:sldId id="564" r:id="rId39"/>
    <p:sldId id="565" r:id="rId40"/>
    <p:sldId id="532" r:id="rId41"/>
    <p:sldId id="536" r:id="rId42"/>
    <p:sldId id="535" r:id="rId43"/>
    <p:sldId id="534" r:id="rId44"/>
    <p:sldId id="566" r:id="rId45"/>
    <p:sldId id="567" r:id="rId46"/>
    <p:sldId id="545" r:id="rId47"/>
    <p:sldId id="544" r:id="rId48"/>
    <p:sldId id="554" r:id="rId49"/>
    <p:sldId id="553" r:id="rId50"/>
    <p:sldId id="552" r:id="rId51"/>
    <p:sldId id="551" r:id="rId52"/>
    <p:sldId id="550" r:id="rId53"/>
    <p:sldId id="549" r:id="rId54"/>
    <p:sldId id="555" r:id="rId55"/>
    <p:sldId id="560" r:id="rId56"/>
    <p:sldId id="556" r:id="rId57"/>
    <p:sldId id="353" r:id="rId58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9" d="100"/>
          <a:sy n="79" d="100"/>
        </p:scale>
        <p:origin x="152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slide" Target="slides/slide38.xml"/><Relationship Id="rId47" Type="http://schemas.openxmlformats.org/officeDocument/2006/relationships/slide" Target="slides/slide43.xml"/><Relationship Id="rId50" Type="http://schemas.openxmlformats.org/officeDocument/2006/relationships/slide" Target="slides/slide46.xml"/><Relationship Id="rId55" Type="http://schemas.openxmlformats.org/officeDocument/2006/relationships/slide" Target="slides/slide51.xml"/><Relationship Id="rId7" Type="http://schemas.openxmlformats.org/officeDocument/2006/relationships/slide" Target="slides/slide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9" Type="http://schemas.openxmlformats.org/officeDocument/2006/relationships/slide" Target="slides/slide25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slide" Target="slides/slide41.xml"/><Relationship Id="rId53" Type="http://schemas.openxmlformats.org/officeDocument/2006/relationships/slide" Target="slides/slide49.xml"/><Relationship Id="rId58" Type="http://schemas.openxmlformats.org/officeDocument/2006/relationships/slide" Target="slides/slide54.xml"/><Relationship Id="rId5" Type="http://schemas.openxmlformats.org/officeDocument/2006/relationships/slide" Target="slides/slide1.xml"/><Relationship Id="rId61" Type="http://schemas.openxmlformats.org/officeDocument/2006/relationships/theme" Target="theme/theme1.xml"/><Relationship Id="rId19" Type="http://schemas.openxmlformats.org/officeDocument/2006/relationships/slide" Target="slides/slide1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slide" Target="slides/slide39.xml"/><Relationship Id="rId48" Type="http://schemas.openxmlformats.org/officeDocument/2006/relationships/slide" Target="slides/slide44.xml"/><Relationship Id="rId56" Type="http://schemas.openxmlformats.org/officeDocument/2006/relationships/slide" Target="slides/slide52.xml"/><Relationship Id="rId8" Type="http://schemas.openxmlformats.org/officeDocument/2006/relationships/slide" Target="slides/slide4.xml"/><Relationship Id="rId51" Type="http://schemas.openxmlformats.org/officeDocument/2006/relationships/slide" Target="slides/slide47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slide" Target="slides/slide42.xml"/><Relationship Id="rId59" Type="http://schemas.openxmlformats.org/officeDocument/2006/relationships/presProps" Target="presProps.xml"/><Relationship Id="rId20" Type="http://schemas.openxmlformats.org/officeDocument/2006/relationships/slide" Target="slides/slide16.xml"/><Relationship Id="rId41" Type="http://schemas.openxmlformats.org/officeDocument/2006/relationships/slide" Target="slides/slide37.xml"/><Relationship Id="rId54" Type="http://schemas.openxmlformats.org/officeDocument/2006/relationships/slide" Target="slides/slide50.xml"/><Relationship Id="rId6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openxmlformats.org/officeDocument/2006/relationships/slide" Target="slides/slide45.xml"/><Relationship Id="rId57" Type="http://schemas.openxmlformats.org/officeDocument/2006/relationships/slide" Target="slides/slide53.xml"/><Relationship Id="rId10" Type="http://schemas.openxmlformats.org/officeDocument/2006/relationships/slide" Target="slides/slide6.xml"/><Relationship Id="rId31" Type="http://schemas.openxmlformats.org/officeDocument/2006/relationships/slide" Target="slides/slide27.xml"/><Relationship Id="rId44" Type="http://schemas.openxmlformats.org/officeDocument/2006/relationships/slide" Target="slides/slide40.xml"/><Relationship Id="rId52" Type="http://schemas.openxmlformats.org/officeDocument/2006/relationships/slide" Target="slides/slide48.xml"/><Relationship Id="rId60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DA7B902-F09A-495E-AE36-8C587D282C6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>
            <a:normAutofit/>
          </a:bodyPr>
          <a:lstStyle>
            <a:lvl1pPr algn="ctr"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pt-BR" dirty="0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40D09A6-9953-4BC9-9BA2-E2E8F924E30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>
            <a:noAutofit/>
          </a:bodyPr>
          <a:lstStyle>
            <a:lvl1pPr marL="0" indent="0" algn="ctr">
              <a:buNone/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pt-BR" dirty="0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E6FC81C-ADF5-4972-ACC9-E18018B43F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08/09/2025</a:t>
            </a:fld>
            <a:endParaRPr lang="pt-BR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B7ED37C-35AF-4BE3-876E-9E45BF404A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F188727-7800-4D6F-8929-075CB302FC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008287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B0ACB0F-ADC6-4B23-867D-D9D8C023D5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AAB91656-7361-4AC2-98DB-9D0C5C2B211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pt-BR" dirty="0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77909EFF-C4E3-43C4-AE3F-9F8DEDBAE0D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F39BAE5A-62C1-46B5-A022-0DAA7DBEAA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08/09/2025</a:t>
            </a:fld>
            <a:endParaRPr lang="pt-BR" dirty="0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A0EC75CB-D8CB-4D73-B03D-35D6CA6DAC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5926C406-AA83-4FBC-B333-83B3B0BEC7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6803830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891C633-4594-4835-8006-BB5F62FEFF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FDFFC189-D9DC-485C-8972-DF84E325C91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A025DB5-8FEC-46C0-A7C1-4C24628437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08/09/2025</a:t>
            </a:fld>
            <a:endParaRPr lang="pt-BR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EACA7E1-536E-4FA4-93C9-B4F01901F1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3D1A505-3F49-4326-AB46-3B2C47B063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7364818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875C1B26-7F18-4B1B-9A83-4344B7A7040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D941EA34-54C3-4F7B-B356-9712FD3F62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E22A59D-B871-4129-BCBB-164087CA3D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08/09/2025</a:t>
            </a:fld>
            <a:endParaRPr lang="pt-BR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8C4BFEB6-25F8-45BF-90C2-F5F3D4522F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C918307-7E26-4AFE-A516-C94AEAC080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9509243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pt-BR" dirty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>
            <a:noAutofit/>
          </a:bodyPr>
          <a:lstStyle>
            <a:lvl1pPr marL="0" indent="0" algn="ctr">
              <a:buNone/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dirty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08/09/2025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5680810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pt-BR" dirty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>
            <a:lvl1pPr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pt-BR" dirty="0"/>
              <a:t>Editar estilos de texto Mestre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08/09/2025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8481579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pt-BR" dirty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>
            <a:noAutofit/>
          </a:bodyPr>
          <a:lstStyle>
            <a:lvl1pPr marL="0" indent="0">
              <a:buNone/>
              <a:defRPr sz="6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dirty="0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08/09/2025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70551318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08/09/2025</a:t>
            </a:fld>
            <a:endParaRPr lang="pt-B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86616993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08/09/2025</a:t>
            </a:fld>
            <a:endParaRPr lang="pt-BR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69730865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pt-BR" dirty="0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08/09/2025</a:t>
            </a:fld>
            <a:endParaRPr lang="pt-B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19175890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08/09/2025</a:t>
            </a:fld>
            <a:endParaRPr lang="pt-BR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044924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A9C8EA7-58C2-43B7-8E95-97DDC547F6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9245" y="360608"/>
            <a:ext cx="8512935" cy="6194737"/>
          </a:xfrm>
        </p:spPr>
        <p:txBody>
          <a:bodyPr anchor="ctr">
            <a:normAutofit/>
          </a:bodyPr>
          <a:lstStyle>
            <a:lvl1pPr marL="0" indent="0" algn="ctr">
              <a:buNone/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>
              <a:buNone/>
              <a:defRPr/>
            </a:lvl2pPr>
            <a:lvl3pPr marL="685800" indent="0">
              <a:buNone/>
              <a:defRPr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pPr lvl="0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0940627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08/09/2025</a:t>
            </a:fld>
            <a:endParaRPr lang="pt-B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0427812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dirty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08/09/2025</a:t>
            </a:fld>
            <a:endParaRPr lang="pt-B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2254528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08/09/2025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92428614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08/09/2025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72195497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A9C8EA7-58C2-43B7-8E95-97DDC547F6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9245" y="360608"/>
            <a:ext cx="8512935" cy="6194737"/>
          </a:xfrm>
        </p:spPr>
        <p:txBody>
          <a:bodyPr anchor="ctr">
            <a:normAutofit/>
          </a:bodyPr>
          <a:lstStyle>
            <a:lvl1pPr marL="0" indent="0" algn="ctr">
              <a:buNone/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>
              <a:buNone/>
              <a:defRPr/>
            </a:lvl2pPr>
            <a:lvl3pPr marL="685800" indent="0">
              <a:buNone/>
              <a:defRPr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pPr lvl="0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3570826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A9C8EA7-58C2-43B7-8E95-97DDC547F6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9245" y="360608"/>
            <a:ext cx="8512935" cy="6194737"/>
          </a:xfrm>
        </p:spPr>
        <p:txBody>
          <a:bodyPr anchor="ctr">
            <a:normAutofit/>
          </a:bodyPr>
          <a:lstStyle>
            <a:lvl1pPr marL="0" indent="0" algn="ctr">
              <a:buNone/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>
              <a:buNone/>
              <a:defRPr/>
            </a:lvl2pPr>
            <a:lvl3pPr marL="685800" indent="0">
              <a:buNone/>
              <a:defRPr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pPr lvl="0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68410382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>
            <a:normAutofit/>
          </a:bodyPr>
          <a:lstStyle>
            <a:lvl1pPr algn="ctr"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pt-BR" dirty="0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>
            <a:noAutofit/>
          </a:bodyPr>
          <a:lstStyle>
            <a:lvl1pPr marL="0" indent="0" algn="ctr">
              <a:buNone/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pt-BR" dirty="0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08/09/2025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6801983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pt-BR" dirty="0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pt-BR" dirty="0"/>
              <a:t>Editar estilos de texto Mestre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08/09/2025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86983773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>
            <a:normAutofit/>
          </a:bodyPr>
          <a:lstStyle>
            <a:lvl1pPr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pt-BR" dirty="0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08/09/2025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18758457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08/09/2025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055914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A9C8EA7-58C2-43B7-8E95-97DDC547F6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9245" y="360608"/>
            <a:ext cx="8512935" cy="6194737"/>
          </a:xfrm>
        </p:spPr>
        <p:txBody>
          <a:bodyPr anchor="ctr">
            <a:normAutofit/>
          </a:bodyPr>
          <a:lstStyle>
            <a:lvl1pPr marL="0" indent="0" algn="ctr">
              <a:buNone/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>
              <a:buNone/>
              <a:defRPr/>
            </a:lvl2pPr>
            <a:lvl3pPr marL="685800" indent="0">
              <a:buNone/>
              <a:defRPr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pPr lvl="0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49172144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>
            <a:noAutofit/>
          </a:bodyPr>
          <a:lstStyle>
            <a:lvl1pPr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pt-BR" dirty="0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08/09/2025</a:t>
            </a:fld>
            <a:endParaRPr lang="pt-BR" dirty="0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69653211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pt-BR" dirty="0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08/09/2025</a:t>
            </a:fld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24740172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08/09/2025</a:t>
            </a:fld>
            <a:endParaRPr lang="pt-BR" dirty="0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03038924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08/09/2025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22815562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08/09/2025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192826795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08/09/2025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215198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08/09/2025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881639117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A9C8EA7-58C2-43B7-8E95-97DDC547F6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9245" y="360608"/>
            <a:ext cx="8512935" cy="6194737"/>
          </a:xfrm>
        </p:spPr>
        <p:txBody>
          <a:bodyPr anchor="ctr">
            <a:normAutofit/>
          </a:bodyPr>
          <a:lstStyle>
            <a:lvl1pPr marL="0" indent="0" algn="ctr">
              <a:buNone/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>
              <a:buNone/>
              <a:defRPr/>
            </a:lvl2pPr>
            <a:lvl3pPr marL="685800" indent="0">
              <a:buNone/>
              <a:defRPr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pPr lvl="0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60439364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>
            <a:normAutofit/>
          </a:bodyPr>
          <a:lstStyle>
            <a:lvl1pPr algn="ctr"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pt-BR" dirty="0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>
            <a:noAutofit/>
          </a:bodyPr>
          <a:lstStyle>
            <a:lvl1pPr marL="0" indent="0" algn="ctr">
              <a:buNone/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pt-BR" dirty="0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08/09/2025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132093021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pt-BR" dirty="0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08/09/2025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8969200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9D58DC6-C402-471E-A30C-A68C429049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>
            <a:normAutofit/>
          </a:bodyPr>
          <a:lstStyle>
            <a:lvl1pPr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pt-BR" dirty="0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C516033E-C1E5-4775-8037-E2A7E6D1FC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>
            <a:noAutofit/>
          </a:bodyPr>
          <a:lstStyle>
            <a:lvl1pPr marL="0" indent="0">
              <a:buNone/>
              <a:defRPr sz="60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dirty="0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188A66F-1F79-4B6C-8B13-E8C0CA6450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08/09/2025</a:t>
            </a:fld>
            <a:endParaRPr lang="pt-BR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633426D-6CEE-491B-BCD2-DEC05E416D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84276EA-5A3A-4482-87FD-81B4AA19FF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559900562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>
            <a:normAutofit/>
          </a:bodyPr>
          <a:lstStyle>
            <a:lvl1pPr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pt-BR" dirty="0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08/09/2025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248555045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08/09/2025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874843149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08/09/2025</a:t>
            </a:fld>
            <a:endParaRPr lang="pt-BR" dirty="0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5510637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pt-BR" dirty="0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08/09/2025</a:t>
            </a:fld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287969670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08/09/2025</a:t>
            </a:fld>
            <a:endParaRPr lang="pt-BR" dirty="0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66715376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08/09/2025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415246159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08/09/2025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213008171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08/09/2025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02083345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08/09/2025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757352474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A9C8EA7-58C2-43B7-8E95-97DDC547F6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9245" y="360608"/>
            <a:ext cx="8512935" cy="6194737"/>
          </a:xfrm>
        </p:spPr>
        <p:txBody>
          <a:bodyPr anchor="ctr">
            <a:normAutofit/>
          </a:bodyPr>
          <a:lstStyle>
            <a:lvl1pPr marL="0" indent="0" algn="ctr">
              <a:buNone/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>
              <a:buNone/>
              <a:defRPr/>
            </a:lvl2pPr>
            <a:lvl3pPr marL="685800" indent="0">
              <a:buNone/>
              <a:defRPr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pPr lvl="0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5595403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3996511-4CF8-4F74-8DDE-88A927864A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0BB0774-0F68-413B-A9D6-3AB79EAA22A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2A54F0EA-70DF-4C13-B7B4-09AF5AFBF7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5871F941-4B4D-483C-8E51-77E48CFE48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08/09/2025</a:t>
            </a:fld>
            <a:endParaRPr lang="pt-BR" dirty="0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093CBA6C-933A-4696-B615-05E1D011E0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B8BD9958-741A-4E62-9F64-99E9BA86F7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066399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5464904-8A6D-4C76-92A0-5338649EEF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0879D13C-8C07-4839-A498-C59064435F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87367A11-CCA7-455A-B8E5-FBA2DA8847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9E089EC4-B1DF-4D88-9FBF-AF1F54F1B3D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668CB825-EBD1-4CBE-AA5E-54CD5F1ED45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A634A501-79C1-44E1-B538-8346186398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08/09/2025</a:t>
            </a:fld>
            <a:endParaRPr lang="pt-BR" dirty="0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69DA8CFE-FA23-41EE-8AB1-32F6285D1D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C3D01CEF-92B3-4B69-B73A-9DF6AEC4B4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182782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6ACE6AC-C2F6-4D3C-981B-EE72B204FC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pt-BR" dirty="0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5CDC9B8A-621D-455C-BA1F-7858E69728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08/09/2025</a:t>
            </a:fld>
            <a:endParaRPr lang="pt-BR" dirty="0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614373CA-52E0-4EB4-A506-94380265FD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7012D5B4-6D6D-4356-AE1A-8965F346B4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494307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EDC4E6FF-B5CC-49DF-BF47-C37977BD2C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08/09/2025</a:t>
            </a:fld>
            <a:endParaRPr lang="pt-BR" dirty="0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535C02D0-933E-4F4C-8059-B63DCADD36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8636D221-C53D-43B3-9F83-4B2B3E6BD7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2439276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F04A140-AB24-4679-993F-943EEC7978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CB1DE3D-1B8D-4119-8BFE-CE74285910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F1AB25A4-5A3E-49D3-8064-1FC9D2DD301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C7CB92FF-1D85-4EDE-A01D-A1A52F376B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08/09/2025</a:t>
            </a:fld>
            <a:endParaRPr lang="pt-BR" dirty="0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0E7334E4-05B2-452C-B2A8-0DB4038EF1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961A90A2-E42B-4643-9FED-5998918C41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801416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3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8.xml"/><Relationship Id="rId7" Type="http://schemas.openxmlformats.org/officeDocument/2006/relationships/slideLayout" Target="../slideLayouts/slideLayout32.xml"/><Relationship Id="rId12" Type="http://schemas.openxmlformats.org/officeDocument/2006/relationships/slideLayout" Target="../slideLayouts/slideLayout37.xml"/><Relationship Id="rId2" Type="http://schemas.openxmlformats.org/officeDocument/2006/relationships/slideLayout" Target="../slideLayouts/slideLayout27.xml"/><Relationship Id="rId1" Type="http://schemas.openxmlformats.org/officeDocument/2006/relationships/slideLayout" Target="../slideLayouts/slideLayout26.xml"/><Relationship Id="rId6" Type="http://schemas.openxmlformats.org/officeDocument/2006/relationships/slideLayout" Target="../slideLayouts/slideLayout31.xml"/><Relationship Id="rId11" Type="http://schemas.openxmlformats.org/officeDocument/2006/relationships/slideLayout" Target="../slideLayouts/slideLayout36.xml"/><Relationship Id="rId5" Type="http://schemas.openxmlformats.org/officeDocument/2006/relationships/slideLayout" Target="../slideLayouts/slideLayout30.xml"/><Relationship Id="rId10" Type="http://schemas.openxmlformats.org/officeDocument/2006/relationships/slideLayout" Target="../slideLayouts/slideLayout35.xml"/><Relationship Id="rId4" Type="http://schemas.openxmlformats.org/officeDocument/2006/relationships/slideLayout" Target="../slideLayouts/slideLayout29.xml"/><Relationship Id="rId9" Type="http://schemas.openxmlformats.org/officeDocument/2006/relationships/slideLayout" Target="../slideLayouts/slideLayout34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5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40.xml"/><Relationship Id="rId7" Type="http://schemas.openxmlformats.org/officeDocument/2006/relationships/slideLayout" Target="../slideLayouts/slideLayout44.xml"/><Relationship Id="rId12" Type="http://schemas.openxmlformats.org/officeDocument/2006/relationships/slideLayout" Target="../slideLayouts/slideLayout49.xml"/><Relationship Id="rId2" Type="http://schemas.openxmlformats.org/officeDocument/2006/relationships/slideLayout" Target="../slideLayouts/slideLayout39.xml"/><Relationship Id="rId1" Type="http://schemas.openxmlformats.org/officeDocument/2006/relationships/slideLayout" Target="../slideLayouts/slideLayout38.xml"/><Relationship Id="rId6" Type="http://schemas.openxmlformats.org/officeDocument/2006/relationships/slideLayout" Target="../slideLayouts/slideLayout43.xml"/><Relationship Id="rId11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2.xml"/><Relationship Id="rId10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1.xml"/><Relationship Id="rId9" Type="http://schemas.openxmlformats.org/officeDocument/2006/relationships/slideLayout" Target="../slideLayouts/slideLayout4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15DE61B2-6732-43D9-A64F-23269AE33F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pt-BR" dirty="0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A83C659D-9227-4C85-BA69-241C599E84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pt-BR" dirty="0"/>
              <a:t>Clique para editar os estilos de texto Mestres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06A18E1-FAD8-47D6-8D7E-C6905DDBF17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5B4CEA-D5C0-4C84-9516-DF51210ACADE}" type="datetimeFigureOut">
              <a:rPr lang="pt-BR" smtClean="0"/>
              <a:t>08/09/2025</a:t>
            </a:fld>
            <a:endParaRPr lang="pt-BR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5F61054-5AED-4EF5-912F-0D4FADA3491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2E759C57-824F-4EBA-BD14-00BF13D86DB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7976813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708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  <p:sldLayoutId id="2147483683" r:id="rId1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6000" kern="1200">
          <a:solidFill>
            <a:schemeClr val="tx1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6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6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6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6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6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pt-BR" dirty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pt-BR" dirty="0"/>
              <a:t>Editar estilos de texto Mestre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5B4CEA-D5C0-4C84-9516-DF51210ACADE}" type="datetimeFigureOut">
              <a:rPr lang="pt-BR" smtClean="0"/>
              <a:t>08/09/2025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08404540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709" r:id="rId12"/>
    <p:sldLayoutId id="2147483712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6000" kern="1200">
          <a:solidFill>
            <a:schemeClr val="tx1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6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6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6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6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6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5B4CEA-D5C0-4C84-9516-DF51210ACADE}" type="datetimeFigureOut">
              <a:rPr lang="pt-BR" smtClean="0"/>
              <a:t>08/09/2025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9130584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2" r:id="rId1"/>
    <p:sldLayoutId id="2147483733" r:id="rId2"/>
    <p:sldLayoutId id="2147483734" r:id="rId3"/>
    <p:sldLayoutId id="2147483735" r:id="rId4"/>
    <p:sldLayoutId id="2147483736" r:id="rId5"/>
    <p:sldLayoutId id="2147483737" r:id="rId6"/>
    <p:sldLayoutId id="2147483738" r:id="rId7"/>
    <p:sldLayoutId id="2147483739" r:id="rId8"/>
    <p:sldLayoutId id="2147483740" r:id="rId9"/>
    <p:sldLayoutId id="2147483741" r:id="rId10"/>
    <p:sldLayoutId id="2147483742" r:id="rId11"/>
    <p:sldLayoutId id="2147483756" r:id="rId1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pt-BR" dirty="0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pt-BR" dirty="0"/>
              <a:t>Editar estilos de texto Mestre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5B4CEA-D5C0-4C84-9516-DF51210ACADE}" type="datetimeFigureOut">
              <a:rPr lang="pt-BR" smtClean="0"/>
              <a:t>08/09/2025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154030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4" r:id="rId1"/>
    <p:sldLayoutId id="2147483745" r:id="rId2"/>
    <p:sldLayoutId id="2147483746" r:id="rId3"/>
    <p:sldLayoutId id="2147483747" r:id="rId4"/>
    <p:sldLayoutId id="2147483748" r:id="rId5"/>
    <p:sldLayoutId id="2147483749" r:id="rId6"/>
    <p:sldLayoutId id="2147483750" r:id="rId7"/>
    <p:sldLayoutId id="2147483751" r:id="rId8"/>
    <p:sldLayoutId id="2147483752" r:id="rId9"/>
    <p:sldLayoutId id="2147483753" r:id="rId10"/>
    <p:sldLayoutId id="2147483754" r:id="rId11"/>
    <p:sldLayoutId id="2147483755" r:id="rId1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6000" kern="1200">
          <a:solidFill>
            <a:schemeClr val="tx1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6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6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6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6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6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BAA79AF-8A18-4E34-8AB6-3DA974BAD5F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87383" y="640080"/>
            <a:ext cx="8569234" cy="5603965"/>
          </a:xfrm>
        </p:spPr>
        <p:txBody>
          <a:bodyPr anchor="ctr">
            <a:normAutofit/>
          </a:bodyPr>
          <a:lstStyle/>
          <a:p>
            <a:r>
              <a:rPr lang="pt-BR" sz="7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Comemoração de Todos Fiéis Defuntos</a:t>
            </a:r>
            <a:br>
              <a:rPr lang="pt-BR" sz="7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7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02/11/2025</a:t>
            </a:r>
          </a:p>
        </p:txBody>
      </p:sp>
    </p:spTree>
    <p:extLst>
      <p:ext uri="{BB962C8B-B14F-4D97-AF65-F5344CB8AC3E}">
        <p14:creationId xmlns:p14="http://schemas.microsoft.com/office/powerpoint/2010/main" val="5047739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C4E67FA-4087-412E-98C5-3399F3AA54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4827" y="352696"/>
            <a:ext cx="8735438" cy="6252385"/>
          </a:xfrm>
        </p:spPr>
        <p:txBody>
          <a:bodyPr anchor="ctr">
            <a:noAutofit/>
          </a:bodyPr>
          <a:lstStyle/>
          <a:p>
            <a:r>
              <a:rPr lang="pt-BR" i="1" dirty="0"/>
              <a:t>Senhor, quem morará em vossa casa e em vosso Monte Santo habitará?</a:t>
            </a:r>
          </a:p>
          <a:p>
            <a:r>
              <a:rPr lang="pt-BR" i="1" dirty="0"/>
              <a:t>Que em nada prejudica o seu irmão, nem cobre de insultos seu vizinho.</a:t>
            </a:r>
            <a:endParaRPr lang="pt-BR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09981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2B3A45-BA72-4F29-26AE-F8EDEA0A81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C2A8DC9-AEDC-7CB3-D28E-EB6E7B4195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4827" y="352696"/>
            <a:ext cx="8735438" cy="6252385"/>
          </a:xfrm>
        </p:spPr>
        <p:txBody>
          <a:bodyPr anchor="ctr">
            <a:noAutofit/>
          </a:bodyPr>
          <a:lstStyle/>
          <a:p>
            <a:endParaRPr lang="pt-BR" b="1" i="1" dirty="0"/>
          </a:p>
          <a:p>
            <a:r>
              <a:rPr lang="pt-BR" b="1" i="1" dirty="0"/>
              <a:t>A vida dos justos está nas mãos de Deus, nenhum tormento os atingirá.</a:t>
            </a:r>
          </a:p>
          <a:p>
            <a:r>
              <a:rPr lang="pt-BR" b="1" i="1" dirty="0"/>
              <a:t>Aos olhos dos insensatos parecem morrer. Mas eles estão em paz. Aleluia, aleluia!</a:t>
            </a:r>
          </a:p>
          <a:p>
            <a:endParaRPr lang="pt-BR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972127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99628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04949" y="326571"/>
            <a:ext cx="8110401" cy="6244046"/>
          </a:xfrm>
        </p:spPr>
        <p:txBody>
          <a:bodyPr anchor="ctr">
            <a:normAutofit/>
          </a:bodyPr>
          <a:lstStyle/>
          <a:p>
            <a:r>
              <a:rPr lang="pt-BR" sz="6600" b="1" i="1" dirty="0"/>
              <a:t>Salmo</a:t>
            </a:r>
          </a:p>
          <a:p>
            <a:r>
              <a:rPr lang="pt-BR" sz="6600" b="1" i="1" dirty="0"/>
              <a:t> Responsorial</a:t>
            </a:r>
            <a:br>
              <a:rPr lang="pt-BR" sz="6600" b="1" i="1" dirty="0"/>
            </a:br>
            <a:endParaRPr lang="pt-BR" sz="6600" b="1" i="1" dirty="0"/>
          </a:p>
        </p:txBody>
      </p:sp>
    </p:spTree>
    <p:extLst>
      <p:ext uri="{BB962C8B-B14F-4D97-AF65-F5344CB8AC3E}">
        <p14:creationId xmlns:p14="http://schemas.microsoft.com/office/powerpoint/2010/main" val="359264521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09451" y="326571"/>
            <a:ext cx="8005899" cy="5995852"/>
          </a:xfrm>
        </p:spPr>
        <p:txBody>
          <a:bodyPr anchor="ctr">
            <a:normAutofit lnSpcReduction="10000"/>
          </a:bodyPr>
          <a:lstStyle/>
          <a:p>
            <a:r>
              <a:rPr lang="pt-BR" sz="8800" b="1" i="1" dirty="0"/>
              <a:t>O Senhor é o pastor que me conduz,</a:t>
            </a:r>
          </a:p>
          <a:p>
            <a:r>
              <a:rPr lang="pt-BR" sz="8800" b="1" i="1" dirty="0"/>
              <a:t>não me falta coisa alguma.</a:t>
            </a:r>
          </a:p>
        </p:txBody>
      </p:sp>
    </p:spTree>
    <p:extLst>
      <p:ext uri="{BB962C8B-B14F-4D97-AF65-F5344CB8AC3E}">
        <p14:creationId xmlns:p14="http://schemas.microsoft.com/office/powerpoint/2010/main" val="309920479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72659614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55643" y="282103"/>
            <a:ext cx="8832714" cy="6371616"/>
          </a:xfrm>
        </p:spPr>
        <p:txBody>
          <a:bodyPr anchor="ctr">
            <a:normAutofit lnSpcReduction="10000"/>
          </a:bodyPr>
          <a:lstStyle/>
          <a:p>
            <a:endParaRPr lang="pt-BR" sz="6600" b="1" i="1" dirty="0"/>
          </a:p>
          <a:p>
            <a:r>
              <a:rPr lang="pt-BR" sz="6600" b="1" i="1" dirty="0"/>
              <a:t>Aleluia, aleluia, aleluia.</a:t>
            </a:r>
          </a:p>
          <a:p>
            <a:r>
              <a:rPr lang="pt-BR" sz="6600" i="1" dirty="0"/>
              <a:t>Quem vê o Filho e nele crê esse tem a vida eterna, e eu o farei ressuscitar n'último dia, diz Jesus.</a:t>
            </a:r>
          </a:p>
          <a:p>
            <a:endParaRPr lang="pt-BR" b="1" i="1" dirty="0"/>
          </a:p>
        </p:txBody>
      </p:sp>
    </p:spTree>
    <p:extLst>
      <p:ext uri="{BB962C8B-B14F-4D97-AF65-F5344CB8AC3E}">
        <p14:creationId xmlns:p14="http://schemas.microsoft.com/office/powerpoint/2010/main" val="38103710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28650" y="574766"/>
            <a:ext cx="7886700" cy="5602197"/>
          </a:xfrm>
        </p:spPr>
        <p:txBody>
          <a:bodyPr anchor="ctr"/>
          <a:lstStyle/>
          <a:p>
            <a:pPr marL="0" indent="0" algn="ctr">
              <a:buNone/>
            </a:pPr>
            <a:endParaRPr lang="pt-BR" sz="8800" b="1" i="1" dirty="0"/>
          </a:p>
          <a:p>
            <a:pPr marL="0" indent="0" algn="ctr">
              <a:buNone/>
            </a:pPr>
            <a:endParaRPr lang="pt-BR" sz="96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56643817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idx="4294967295"/>
          </p:nvPr>
        </p:nvSpPr>
        <p:spPr>
          <a:xfrm>
            <a:off x="628650" y="270589"/>
            <a:ext cx="7886700" cy="750816"/>
          </a:xfrm>
        </p:spPr>
        <p:txBody>
          <a:bodyPr>
            <a:normAutofit/>
          </a:bodyPr>
          <a:lstStyle/>
          <a:p>
            <a:pPr algn="ctr"/>
            <a:r>
              <a:rPr lang="pt-BR" sz="3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Preces da Comunidade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22515" y="1194320"/>
            <a:ext cx="7992836" cy="5232606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pt-BR" sz="9000" b="1" i="1" dirty="0"/>
              <a:t>Kýrie eleison.</a:t>
            </a:r>
          </a:p>
        </p:txBody>
      </p:sp>
    </p:spTree>
    <p:extLst>
      <p:ext uri="{BB962C8B-B14F-4D97-AF65-F5344CB8AC3E}">
        <p14:creationId xmlns:p14="http://schemas.microsoft.com/office/powerpoint/2010/main" val="23853207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09451" y="326571"/>
            <a:ext cx="8005899" cy="5995852"/>
          </a:xfrm>
        </p:spPr>
        <p:txBody>
          <a:bodyPr anchor="ctr"/>
          <a:lstStyle/>
          <a:p>
            <a:pPr marL="0" indent="0" algn="ctr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39038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656277"/>
          </a:xfrm>
        </p:spPr>
        <p:txBody>
          <a:bodyPr/>
          <a:lstStyle/>
          <a:p>
            <a:pPr algn="ctr"/>
            <a:r>
              <a:rPr lang="pt-BR" sz="35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Refrão Orante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14009" y="1138136"/>
            <a:ext cx="8735438" cy="5486400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pt-BR" sz="7000" b="1" i="1" dirty="0"/>
              <a:t>Deus enxugará toda lágrima que cai.</a:t>
            </a:r>
          </a:p>
          <a:p>
            <a:pPr marL="0" indent="0" algn="ctr">
              <a:buNone/>
            </a:pPr>
            <a:r>
              <a:rPr lang="pt-BR" sz="7000" b="1" i="1" dirty="0"/>
              <a:t>A morte já não mata, já não mata, nem luto, nem choro, nem dor.</a:t>
            </a:r>
          </a:p>
        </p:txBody>
      </p:sp>
    </p:spTree>
    <p:extLst>
      <p:ext uri="{BB962C8B-B14F-4D97-AF65-F5344CB8AC3E}">
        <p14:creationId xmlns:p14="http://schemas.microsoft.com/office/powerpoint/2010/main" val="223075117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94553" y="1040860"/>
            <a:ext cx="8735438" cy="5582596"/>
          </a:xfrm>
        </p:spPr>
        <p:txBody>
          <a:bodyPr>
            <a:noAutofit/>
          </a:bodyPr>
          <a:lstStyle/>
          <a:p>
            <a:r>
              <a:rPr lang="pt-BR" b="1" i="1" dirty="0"/>
              <a:t>Preparação das</a:t>
            </a:r>
          </a:p>
          <a:p>
            <a:r>
              <a:rPr lang="pt-BR" b="1" i="1" dirty="0"/>
              <a:t> Oferendas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4467164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4D9981-5A98-E6F2-39A7-C1882E5AF1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AE35D6E-7405-80E4-58CE-9BBE2D5CE6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4553" y="340468"/>
            <a:ext cx="8735438" cy="6282988"/>
          </a:xfrm>
        </p:spPr>
        <p:txBody>
          <a:bodyPr>
            <a:noAutofit/>
          </a:bodyPr>
          <a:lstStyle/>
          <a:p>
            <a:r>
              <a:rPr lang="pt-BR" b="1" dirty="0"/>
              <a:t>A certeza que vive em mim é que um dia verei a Deus. Contemplá-lo com os olhos meus é a felicidade sem fim.</a:t>
            </a:r>
          </a:p>
        </p:txBody>
      </p:sp>
    </p:spTree>
    <p:extLst>
      <p:ext uri="{BB962C8B-B14F-4D97-AF65-F5344CB8AC3E}">
        <p14:creationId xmlns:p14="http://schemas.microsoft.com/office/powerpoint/2010/main" val="186433991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14009" y="326571"/>
            <a:ext cx="8764621" cy="6268782"/>
          </a:xfrm>
        </p:spPr>
        <p:txBody>
          <a:bodyPr anchor="ctr">
            <a:noAutofit/>
          </a:bodyPr>
          <a:lstStyle/>
          <a:p>
            <a:r>
              <a:rPr lang="pt-BR" dirty="0"/>
              <a:t>O sentido de todo viver eu encontro na fé e no amor.</a:t>
            </a:r>
          </a:p>
          <a:p>
            <a:r>
              <a:rPr lang="pt-BR" dirty="0"/>
              <a:t>Cada passo que eu der, será buscando o meu Senhor.</a:t>
            </a:r>
          </a:p>
        </p:txBody>
      </p:sp>
    </p:spTree>
    <p:extLst>
      <p:ext uri="{BB962C8B-B14F-4D97-AF65-F5344CB8AC3E}">
        <p14:creationId xmlns:p14="http://schemas.microsoft.com/office/powerpoint/2010/main" val="211360778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65370" y="107004"/>
            <a:ext cx="8842443" cy="6624536"/>
          </a:xfrm>
        </p:spPr>
        <p:txBody>
          <a:bodyPr anchor="ctr">
            <a:noAutofit/>
          </a:bodyPr>
          <a:lstStyle/>
          <a:p>
            <a:r>
              <a:rPr lang="pt-BR" b="1" dirty="0"/>
              <a:t>A certeza que vive em mim é que um dia verei a Deus. Contemplá-lo com os olhos meus é a felicidade sem fim.</a:t>
            </a:r>
          </a:p>
        </p:txBody>
      </p:sp>
    </p:spTree>
    <p:extLst>
      <p:ext uri="{BB962C8B-B14F-4D97-AF65-F5344CB8AC3E}">
        <p14:creationId xmlns:p14="http://schemas.microsoft.com/office/powerpoint/2010/main" val="185021653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25E362-420C-0D82-3B42-DA148EEA00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6F6427D-0B62-F22C-A910-1A698BF78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5370" y="107004"/>
            <a:ext cx="8842443" cy="6624536"/>
          </a:xfrm>
        </p:spPr>
        <p:txBody>
          <a:bodyPr anchor="ctr">
            <a:noAutofit/>
          </a:bodyPr>
          <a:lstStyle/>
          <a:p>
            <a:r>
              <a:rPr lang="pt-BR" dirty="0"/>
              <a:t>Peregrinos nós somos aqui, construindo morada no céu.</a:t>
            </a:r>
          </a:p>
          <a:p>
            <a:r>
              <a:rPr lang="pt-BR" dirty="0"/>
              <a:t>Quando Deus chamar a si quem foi na terra amigo seu.</a:t>
            </a:r>
          </a:p>
        </p:txBody>
      </p:sp>
    </p:spTree>
    <p:extLst>
      <p:ext uri="{BB962C8B-B14F-4D97-AF65-F5344CB8AC3E}">
        <p14:creationId xmlns:p14="http://schemas.microsoft.com/office/powerpoint/2010/main" val="80561187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BDF8B8-7A63-35A1-3BFD-2348733EBF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9C10B63-FE37-0B1A-ABD7-E89C3E25E2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5370" y="107004"/>
            <a:ext cx="8842443" cy="6624536"/>
          </a:xfrm>
        </p:spPr>
        <p:txBody>
          <a:bodyPr anchor="ctr">
            <a:noAutofit/>
          </a:bodyPr>
          <a:lstStyle/>
          <a:p>
            <a:r>
              <a:rPr lang="pt-BR" b="1" dirty="0"/>
              <a:t>A certeza que vive em mim é que um dia verei a Deus. Contemplá-lo com os olhos meus é a felicidade sem fim.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53797417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1884558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28650" y="444137"/>
            <a:ext cx="7886700" cy="5732826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pt-BR" sz="8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Oração Eucarística</a:t>
            </a:r>
          </a:p>
          <a:p>
            <a:pPr marL="0" indent="0" algn="ctr">
              <a:buNone/>
            </a:pPr>
            <a:r>
              <a:rPr lang="pt-BR" sz="8800" b="1" i="1" dirty="0"/>
              <a:t>II</a:t>
            </a:r>
            <a:endParaRPr lang="pt-BR" sz="8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057423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1971497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8800" b="1" i="1" dirty="0"/>
              <a:t>Santo</a:t>
            </a:r>
          </a:p>
        </p:txBody>
      </p:sp>
    </p:spTree>
    <p:extLst>
      <p:ext uri="{BB962C8B-B14F-4D97-AF65-F5344CB8AC3E}">
        <p14:creationId xmlns:p14="http://schemas.microsoft.com/office/powerpoint/2010/main" val="29765271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C4E67FA-4087-412E-98C5-3399F3AA54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352697"/>
            <a:ext cx="7886700" cy="5824266"/>
          </a:xfrm>
        </p:spPr>
        <p:txBody>
          <a:bodyPr/>
          <a:lstStyle/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25377449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b="1" i="1" dirty="0"/>
          </a:p>
        </p:txBody>
      </p:sp>
    </p:spTree>
    <p:extLst>
      <p:ext uri="{BB962C8B-B14F-4D97-AF65-F5344CB8AC3E}">
        <p14:creationId xmlns:p14="http://schemas.microsoft.com/office/powerpoint/2010/main" val="12097673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214009" y="87550"/>
            <a:ext cx="8754893" cy="6467796"/>
          </a:xfrm>
        </p:spPr>
        <p:txBody>
          <a:bodyPr>
            <a:normAutofit/>
          </a:bodyPr>
          <a:lstStyle/>
          <a:p>
            <a:r>
              <a:rPr lang="pt-BR" sz="8800" b="1" i="1" dirty="0"/>
              <a:t>Enviai o vosso Espírito Santo!</a:t>
            </a:r>
          </a:p>
        </p:txBody>
      </p:sp>
    </p:spTree>
    <p:extLst>
      <p:ext uri="{BB962C8B-B14F-4D97-AF65-F5344CB8AC3E}">
        <p14:creationId xmlns:p14="http://schemas.microsoft.com/office/powerpoint/2010/main" val="410609773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b="1" i="1" dirty="0"/>
          </a:p>
        </p:txBody>
      </p:sp>
    </p:spTree>
    <p:extLst>
      <p:ext uri="{BB962C8B-B14F-4D97-AF65-F5344CB8AC3E}">
        <p14:creationId xmlns:p14="http://schemas.microsoft.com/office/powerpoint/2010/main" val="141076552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145915" y="360608"/>
            <a:ext cx="8822987" cy="6194737"/>
          </a:xfrm>
        </p:spPr>
        <p:txBody>
          <a:bodyPr>
            <a:noAutofit/>
          </a:bodyPr>
          <a:lstStyle/>
          <a:p>
            <a:r>
              <a:rPr lang="pt-BR" sz="7500" b="1" i="1" dirty="0"/>
              <a:t>Anunciamos, Senhor, a vossa morte, e proclamamos a vossa ressurreição. Vinde Senhor Jesus!</a:t>
            </a:r>
          </a:p>
        </p:txBody>
      </p:sp>
    </p:spTree>
    <p:extLst>
      <p:ext uri="{BB962C8B-B14F-4D97-AF65-F5344CB8AC3E}">
        <p14:creationId xmlns:p14="http://schemas.microsoft.com/office/powerpoint/2010/main" val="372135172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b="1" i="1" dirty="0"/>
          </a:p>
        </p:txBody>
      </p:sp>
    </p:spTree>
    <p:extLst>
      <p:ext uri="{BB962C8B-B14F-4D97-AF65-F5344CB8AC3E}">
        <p14:creationId xmlns:p14="http://schemas.microsoft.com/office/powerpoint/2010/main" val="43297060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C6FC67-06EC-115C-C038-D5E7DEB564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>
            <a:extLst>
              <a:ext uri="{FF2B5EF4-FFF2-40B4-BE49-F238E27FC236}">
                <a16:creationId xmlns:a16="http://schemas.microsoft.com/office/drawing/2014/main" id="{BD63E1B8-57D8-485C-6846-D1BC6DDB2F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3465" y="360608"/>
            <a:ext cx="8745166" cy="6194737"/>
          </a:xfrm>
        </p:spPr>
        <p:txBody>
          <a:bodyPr>
            <a:normAutofit/>
          </a:bodyPr>
          <a:lstStyle/>
          <a:p>
            <a:r>
              <a:rPr lang="pt-BR" sz="8800" b="1" i="1" dirty="0"/>
              <a:t>Aceitai, ó </a:t>
            </a:r>
          </a:p>
          <a:p>
            <a:r>
              <a:rPr lang="pt-BR" sz="8800" b="1" i="1" dirty="0"/>
              <a:t>Senhor, a nossa oferta!</a:t>
            </a:r>
          </a:p>
        </p:txBody>
      </p:sp>
    </p:spTree>
    <p:extLst>
      <p:ext uri="{BB962C8B-B14F-4D97-AF65-F5344CB8AC3E}">
        <p14:creationId xmlns:p14="http://schemas.microsoft.com/office/powerpoint/2010/main" val="301041863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D41EE6-CD04-7F33-D286-87E4FB5D06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>
            <a:extLst>
              <a:ext uri="{FF2B5EF4-FFF2-40B4-BE49-F238E27FC236}">
                <a16:creationId xmlns:a16="http://schemas.microsoft.com/office/drawing/2014/main" id="{A014C4C6-D9D6-CD9B-1B92-8361052653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b="1" i="1" dirty="0"/>
          </a:p>
        </p:txBody>
      </p:sp>
    </p:spTree>
    <p:extLst>
      <p:ext uri="{BB962C8B-B14F-4D97-AF65-F5344CB8AC3E}">
        <p14:creationId xmlns:p14="http://schemas.microsoft.com/office/powerpoint/2010/main" val="225755743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8800" b="1" i="1" dirty="0"/>
              <a:t>O Espírito nos una num só corpo!</a:t>
            </a:r>
          </a:p>
        </p:txBody>
      </p:sp>
    </p:spTree>
    <p:extLst>
      <p:ext uri="{BB962C8B-B14F-4D97-AF65-F5344CB8AC3E}">
        <p14:creationId xmlns:p14="http://schemas.microsoft.com/office/powerpoint/2010/main" val="3972341931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53912744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8800" b="1" i="1" dirty="0"/>
              <a:t>Lembrai vos ó Pai da vossa Igreja!</a:t>
            </a:r>
          </a:p>
        </p:txBody>
      </p:sp>
    </p:spTree>
    <p:extLst>
      <p:ext uri="{BB962C8B-B14F-4D97-AF65-F5344CB8AC3E}">
        <p14:creationId xmlns:p14="http://schemas.microsoft.com/office/powerpoint/2010/main" val="19545961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idx="4294967295"/>
          </p:nvPr>
        </p:nvSpPr>
        <p:spPr>
          <a:xfrm>
            <a:off x="628650" y="365127"/>
            <a:ext cx="7886700" cy="656278"/>
          </a:xfrm>
        </p:spPr>
        <p:txBody>
          <a:bodyPr>
            <a:normAutofit/>
          </a:bodyPr>
          <a:lstStyle/>
          <a:p>
            <a:pPr algn="ctr"/>
            <a:r>
              <a:rPr lang="pt-BR" sz="35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Canto de Abertura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99245" y="1021406"/>
            <a:ext cx="8512935" cy="5533940"/>
          </a:xfrm>
        </p:spPr>
        <p:txBody>
          <a:bodyPr>
            <a:noAutofit/>
          </a:bodyPr>
          <a:lstStyle/>
          <a:p>
            <a:endParaRPr lang="pt-BR" b="1" i="1" dirty="0"/>
          </a:p>
        </p:txBody>
      </p:sp>
    </p:spTree>
    <p:extLst>
      <p:ext uri="{BB962C8B-B14F-4D97-AF65-F5344CB8AC3E}">
        <p14:creationId xmlns:p14="http://schemas.microsoft.com/office/powerpoint/2010/main" val="4171319873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62522899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ED25A2-1AAA-F5F4-9248-895CA3A78C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>
            <a:extLst>
              <a:ext uri="{FF2B5EF4-FFF2-40B4-BE49-F238E27FC236}">
                <a16:creationId xmlns:a16="http://schemas.microsoft.com/office/drawing/2014/main" id="{42FCB340-45DB-AD64-8DE0-DF975F7544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8800" b="1" i="1" dirty="0"/>
              <a:t>Concedei-lhes ó Senhor, a Luz Eterna</a:t>
            </a:r>
          </a:p>
        </p:txBody>
      </p:sp>
    </p:spTree>
    <p:extLst>
      <p:ext uri="{BB962C8B-B14F-4D97-AF65-F5344CB8AC3E}">
        <p14:creationId xmlns:p14="http://schemas.microsoft.com/office/powerpoint/2010/main" val="3709071105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E62665-667D-2CC8-8E2F-231ECF6913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>
            <a:extLst>
              <a:ext uri="{FF2B5EF4-FFF2-40B4-BE49-F238E27FC236}">
                <a16:creationId xmlns:a16="http://schemas.microsoft.com/office/drawing/2014/main" id="{E7325271-5602-1117-852C-2F91DF40DF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94775267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09451" y="326571"/>
            <a:ext cx="8005899" cy="5995852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pt-BR" sz="8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Canto de Comunhão</a:t>
            </a:r>
          </a:p>
        </p:txBody>
      </p:sp>
    </p:spTree>
    <p:extLst>
      <p:ext uri="{BB962C8B-B14F-4D97-AF65-F5344CB8AC3E}">
        <p14:creationId xmlns:p14="http://schemas.microsoft.com/office/powerpoint/2010/main" val="1725433284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235131" y="360608"/>
            <a:ext cx="8752115" cy="6379826"/>
          </a:xfrm>
        </p:spPr>
        <p:txBody>
          <a:bodyPr>
            <a:normAutofit/>
          </a:bodyPr>
          <a:lstStyle/>
          <a:p>
            <a:r>
              <a:rPr lang="pt-BR" i="1" dirty="0"/>
              <a:t>A nossa vida a um sopro é semelhante, e nós passamos como o tempo, num instante; pois são mil anos para Deus como um dia,</a:t>
            </a:r>
          </a:p>
          <a:p>
            <a:r>
              <a:rPr lang="pt-BR" i="1" dirty="0"/>
              <a:t>como a vigília de uma noite que se foi.</a:t>
            </a:r>
          </a:p>
        </p:txBody>
      </p:sp>
    </p:spTree>
    <p:extLst>
      <p:ext uri="{BB962C8B-B14F-4D97-AF65-F5344CB8AC3E}">
        <p14:creationId xmlns:p14="http://schemas.microsoft.com/office/powerpoint/2010/main" val="3594302985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235131" y="360608"/>
            <a:ext cx="8752115" cy="6379826"/>
          </a:xfrm>
        </p:spPr>
        <p:txBody>
          <a:bodyPr>
            <a:normAutofit/>
          </a:bodyPr>
          <a:lstStyle/>
          <a:p>
            <a:r>
              <a:rPr lang="pt-BR" sz="6600" b="1" i="1" dirty="0"/>
              <a:t>Só tu, meu Deus,</a:t>
            </a:r>
          </a:p>
          <a:p>
            <a:r>
              <a:rPr lang="pt-BR" sz="6600" b="1" i="1" dirty="0"/>
              <a:t>me dás o Pão que vence a morte, o mal e a dor!</a:t>
            </a:r>
          </a:p>
          <a:p>
            <a:r>
              <a:rPr lang="pt-BR" sz="6600" b="1" i="1" dirty="0"/>
              <a:t>Só tu, meu Deus,</a:t>
            </a:r>
          </a:p>
          <a:p>
            <a:r>
              <a:rPr lang="pt-BR" sz="6600" b="1" i="1" dirty="0"/>
              <a:t>me dás o Pão da vida nova em teu amor!</a:t>
            </a:r>
          </a:p>
        </p:txBody>
      </p:sp>
    </p:spTree>
    <p:extLst>
      <p:ext uri="{BB962C8B-B14F-4D97-AF65-F5344CB8AC3E}">
        <p14:creationId xmlns:p14="http://schemas.microsoft.com/office/powerpoint/2010/main" val="103753657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235131" y="360608"/>
            <a:ext cx="8752115" cy="6379826"/>
          </a:xfrm>
        </p:spPr>
        <p:txBody>
          <a:bodyPr>
            <a:normAutofit/>
          </a:bodyPr>
          <a:lstStyle/>
          <a:p>
            <a:r>
              <a:rPr lang="pt-BR" i="1" dirty="0"/>
              <a:t>Tal como a flor que de manhã no campo cresce;</a:t>
            </a:r>
          </a:p>
          <a:p>
            <a:r>
              <a:rPr lang="pt-BR" i="1" dirty="0"/>
              <a:t>logo de tarde é cortada e fenece, assim a vida é muito breve aqui na terra,</a:t>
            </a:r>
          </a:p>
          <a:p>
            <a:r>
              <a:rPr lang="pt-BR" i="1" dirty="0"/>
              <a:t>feita de luta, de vaidade e muita dor!</a:t>
            </a:r>
          </a:p>
        </p:txBody>
      </p:sp>
    </p:spTree>
    <p:extLst>
      <p:ext uri="{BB962C8B-B14F-4D97-AF65-F5344CB8AC3E}">
        <p14:creationId xmlns:p14="http://schemas.microsoft.com/office/powerpoint/2010/main" val="570112084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235131" y="360608"/>
            <a:ext cx="8752115" cy="6379826"/>
          </a:xfrm>
        </p:spPr>
        <p:txBody>
          <a:bodyPr>
            <a:normAutofit lnSpcReduction="10000"/>
          </a:bodyPr>
          <a:lstStyle/>
          <a:p>
            <a:endParaRPr lang="pt-BR" sz="6600" b="1" i="1" dirty="0"/>
          </a:p>
          <a:p>
            <a:r>
              <a:rPr lang="pt-BR" sz="6600" b="1" i="1" dirty="0"/>
              <a:t>Só tu, meu Deus,</a:t>
            </a:r>
          </a:p>
          <a:p>
            <a:r>
              <a:rPr lang="pt-BR" sz="6600" b="1" i="1" dirty="0"/>
              <a:t>me dás o Pão que vence a morte, o mal e a dor!</a:t>
            </a:r>
          </a:p>
          <a:p>
            <a:r>
              <a:rPr lang="pt-BR" sz="6600" b="1" i="1" dirty="0"/>
              <a:t>Só tu, meu Deus,</a:t>
            </a:r>
          </a:p>
          <a:p>
            <a:r>
              <a:rPr lang="pt-BR" sz="6600" b="1" i="1" dirty="0"/>
              <a:t>me dás o Pão da vida nova em teu amor!</a:t>
            </a:r>
          </a:p>
          <a:p>
            <a:endParaRPr lang="pt-BR" sz="6600" i="1" dirty="0"/>
          </a:p>
        </p:txBody>
      </p:sp>
    </p:spTree>
    <p:extLst>
      <p:ext uri="{BB962C8B-B14F-4D97-AF65-F5344CB8AC3E}">
        <p14:creationId xmlns:p14="http://schemas.microsoft.com/office/powerpoint/2010/main" val="3981292881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235131" y="360608"/>
            <a:ext cx="8752115" cy="6379826"/>
          </a:xfrm>
        </p:spPr>
        <p:txBody>
          <a:bodyPr>
            <a:normAutofit lnSpcReduction="10000"/>
          </a:bodyPr>
          <a:lstStyle/>
          <a:p>
            <a:r>
              <a:rPr lang="pt-BR" i="1" dirty="0"/>
              <a:t>Que o teu Espírito nos dê sabedoria, pra bem vivermos nossos anos, nossos dias. Tem compaixão, Senhor, dos teus humildes servos,</a:t>
            </a:r>
          </a:p>
          <a:p>
            <a:r>
              <a:rPr lang="pt-BR" i="1" dirty="0"/>
              <a:t>e exultará de alegria o coração.</a:t>
            </a:r>
          </a:p>
        </p:txBody>
      </p:sp>
    </p:spTree>
    <p:extLst>
      <p:ext uri="{BB962C8B-B14F-4D97-AF65-F5344CB8AC3E}">
        <p14:creationId xmlns:p14="http://schemas.microsoft.com/office/powerpoint/2010/main" val="3038686592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235131" y="360608"/>
            <a:ext cx="8752115" cy="6379826"/>
          </a:xfrm>
        </p:spPr>
        <p:txBody>
          <a:bodyPr>
            <a:normAutofit lnSpcReduction="10000"/>
          </a:bodyPr>
          <a:lstStyle/>
          <a:p>
            <a:endParaRPr lang="pt-BR" sz="6600" b="1" i="1" dirty="0"/>
          </a:p>
          <a:p>
            <a:r>
              <a:rPr lang="pt-BR" sz="6600" b="1" i="1" dirty="0"/>
              <a:t>Só tu, meu Deus,</a:t>
            </a:r>
          </a:p>
          <a:p>
            <a:r>
              <a:rPr lang="pt-BR" sz="6600" b="1" i="1" dirty="0"/>
              <a:t>me dás o Pão que vence a morte, o mal e a dor!</a:t>
            </a:r>
          </a:p>
          <a:p>
            <a:r>
              <a:rPr lang="pt-BR" sz="6600" b="1" i="1" dirty="0"/>
              <a:t>Só tu, meu Deus,</a:t>
            </a:r>
          </a:p>
          <a:p>
            <a:r>
              <a:rPr lang="pt-BR" sz="6600" b="1" i="1" dirty="0"/>
              <a:t>me dás o Pão da vida nova em teu amor!</a:t>
            </a:r>
          </a:p>
          <a:p>
            <a:endParaRPr lang="pt-BR" sz="6600" i="1" dirty="0"/>
          </a:p>
        </p:txBody>
      </p:sp>
    </p:spTree>
    <p:extLst>
      <p:ext uri="{BB962C8B-B14F-4D97-AF65-F5344CB8AC3E}">
        <p14:creationId xmlns:p14="http://schemas.microsoft.com/office/powerpoint/2010/main" val="25027895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C4E67FA-4087-412E-98C5-3399F3AA54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460" y="352696"/>
            <a:ext cx="8929991" cy="6230983"/>
          </a:xfrm>
        </p:spPr>
        <p:txBody>
          <a:bodyPr anchor="ctr">
            <a:noAutofit/>
          </a:bodyPr>
          <a:lstStyle/>
          <a:p>
            <a:r>
              <a:rPr lang="pt-BR" b="1" i="1" dirty="0"/>
              <a:t>A vida dos justos está nas mãos de Deus, nenhum tormento os atingirá.</a:t>
            </a:r>
          </a:p>
          <a:p>
            <a:r>
              <a:rPr lang="pt-BR" b="1" i="1" dirty="0"/>
              <a:t>Aos olhos dos insensatos parecem morrer. Mas eles estão em paz. Aleluia, aleluia!</a:t>
            </a:r>
          </a:p>
        </p:txBody>
      </p:sp>
    </p:spTree>
    <p:extLst>
      <p:ext uri="{BB962C8B-B14F-4D97-AF65-F5344CB8AC3E}">
        <p14:creationId xmlns:p14="http://schemas.microsoft.com/office/powerpoint/2010/main" val="1345802623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235131" y="360608"/>
            <a:ext cx="8752115" cy="6379826"/>
          </a:xfrm>
        </p:spPr>
        <p:txBody>
          <a:bodyPr>
            <a:normAutofit/>
          </a:bodyPr>
          <a:lstStyle/>
          <a:p>
            <a:r>
              <a:rPr lang="pt-BR" i="1" dirty="0"/>
              <a:t>Já aqui na terra tu revelas tua bondade a que tem busca sempre com sinceridade. E é vivendo na esperança desta glória</a:t>
            </a:r>
          </a:p>
          <a:p>
            <a:r>
              <a:rPr lang="pt-BR" i="1" dirty="0"/>
              <a:t>que caminhamos ao clarão da tua luz.</a:t>
            </a:r>
          </a:p>
        </p:txBody>
      </p:sp>
    </p:spTree>
    <p:extLst>
      <p:ext uri="{BB962C8B-B14F-4D97-AF65-F5344CB8AC3E}">
        <p14:creationId xmlns:p14="http://schemas.microsoft.com/office/powerpoint/2010/main" val="2388053452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235131" y="360608"/>
            <a:ext cx="8752115" cy="6379826"/>
          </a:xfrm>
        </p:spPr>
        <p:txBody>
          <a:bodyPr>
            <a:normAutofit lnSpcReduction="10000"/>
          </a:bodyPr>
          <a:lstStyle/>
          <a:p>
            <a:endParaRPr lang="pt-BR" sz="6600" b="1" i="1" dirty="0"/>
          </a:p>
          <a:p>
            <a:r>
              <a:rPr lang="pt-BR" sz="6600" b="1" i="1" dirty="0"/>
              <a:t>Só tu, meu Deus,</a:t>
            </a:r>
          </a:p>
          <a:p>
            <a:r>
              <a:rPr lang="pt-BR" sz="6600" b="1" i="1" dirty="0"/>
              <a:t>me dás o Pão que vence a morte, o mal e a dor!</a:t>
            </a:r>
          </a:p>
          <a:p>
            <a:r>
              <a:rPr lang="pt-BR" sz="6600" b="1" i="1" dirty="0"/>
              <a:t>Só tu, meu Deus,</a:t>
            </a:r>
          </a:p>
          <a:p>
            <a:r>
              <a:rPr lang="pt-BR" sz="6600" b="1" i="1" dirty="0"/>
              <a:t>me dás o Pão da vida nova em teu amor!</a:t>
            </a:r>
          </a:p>
          <a:p>
            <a:endParaRPr lang="pt-BR" sz="6600" i="1" dirty="0"/>
          </a:p>
        </p:txBody>
      </p:sp>
    </p:spTree>
    <p:extLst>
      <p:ext uri="{BB962C8B-B14F-4D97-AF65-F5344CB8AC3E}">
        <p14:creationId xmlns:p14="http://schemas.microsoft.com/office/powerpoint/2010/main" val="3417549730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>
            <a:extLst>
              <a:ext uri="{FF2B5EF4-FFF2-40B4-BE49-F238E27FC236}">
                <a16:creationId xmlns:a16="http://schemas.microsoft.com/office/drawing/2014/main" id="{B841A97E-5605-7660-56D5-1601A914CF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i="1" dirty="0"/>
              <a:t>Hei de cantar tua bondade eternamente, me confiar à tua graça tão-somente.</a:t>
            </a:r>
          </a:p>
          <a:p>
            <a:r>
              <a:rPr lang="pt-BR" i="1" dirty="0"/>
              <a:t>Só tu, Senhor, podes salvar a minha vida; e desde já me entrego inteiro em tuas mãos.</a:t>
            </a:r>
          </a:p>
        </p:txBody>
      </p:sp>
    </p:spTree>
    <p:extLst>
      <p:ext uri="{BB962C8B-B14F-4D97-AF65-F5344CB8AC3E}">
        <p14:creationId xmlns:p14="http://schemas.microsoft.com/office/powerpoint/2010/main" val="2279076849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235131" y="360608"/>
            <a:ext cx="8752115" cy="6379826"/>
          </a:xfrm>
        </p:spPr>
        <p:txBody>
          <a:bodyPr>
            <a:normAutofit lnSpcReduction="10000"/>
          </a:bodyPr>
          <a:lstStyle/>
          <a:p>
            <a:endParaRPr lang="pt-BR" sz="6600" b="1" i="1" dirty="0"/>
          </a:p>
          <a:p>
            <a:r>
              <a:rPr lang="pt-BR" sz="6600" b="1" i="1" dirty="0"/>
              <a:t>Só tu, meu Deus,</a:t>
            </a:r>
          </a:p>
          <a:p>
            <a:r>
              <a:rPr lang="pt-BR" sz="6600" b="1" i="1" dirty="0"/>
              <a:t>me dás o Pão que vence a morte, o mal e a dor!</a:t>
            </a:r>
          </a:p>
          <a:p>
            <a:r>
              <a:rPr lang="pt-BR" sz="6600" b="1" i="1" dirty="0"/>
              <a:t>Só tu, meu Deus,</a:t>
            </a:r>
          </a:p>
          <a:p>
            <a:r>
              <a:rPr lang="pt-BR" sz="6600" b="1" i="1" dirty="0"/>
              <a:t>me dás o Pão da vida nova em teu amor!</a:t>
            </a:r>
          </a:p>
          <a:p>
            <a:endParaRPr lang="pt-BR" sz="6600" i="1" dirty="0"/>
          </a:p>
        </p:txBody>
      </p:sp>
    </p:spTree>
    <p:extLst>
      <p:ext uri="{BB962C8B-B14F-4D97-AF65-F5344CB8AC3E}">
        <p14:creationId xmlns:p14="http://schemas.microsoft.com/office/powerpoint/2010/main" val="3304820440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09451" y="326571"/>
            <a:ext cx="8005899" cy="5995852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endParaRPr lang="pt-BR" sz="8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51246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C4E67FA-4087-412E-98C5-3399F3AA54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6571" y="352696"/>
            <a:ext cx="8451669" cy="6230983"/>
          </a:xfrm>
        </p:spPr>
        <p:txBody>
          <a:bodyPr anchor="ctr">
            <a:noAutofit/>
          </a:bodyPr>
          <a:lstStyle/>
          <a:p>
            <a:r>
              <a:rPr lang="pt-BR" i="1" dirty="0"/>
              <a:t>Senhor, quem morará em vossa casa e em vosso Monte Santo habitará?</a:t>
            </a:r>
          </a:p>
          <a:p>
            <a:r>
              <a:rPr lang="pt-BR" i="1" dirty="0"/>
              <a:t>É aquele que caminha sem pecado e pratica a justiça fielmente.</a:t>
            </a:r>
          </a:p>
        </p:txBody>
      </p:sp>
    </p:spTree>
    <p:extLst>
      <p:ext uri="{BB962C8B-B14F-4D97-AF65-F5344CB8AC3E}">
        <p14:creationId xmlns:p14="http://schemas.microsoft.com/office/powerpoint/2010/main" val="19981520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C4E67FA-4087-412E-98C5-3399F3AA54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5643" y="352696"/>
            <a:ext cx="8832714" cy="6330206"/>
          </a:xfrm>
        </p:spPr>
        <p:txBody>
          <a:bodyPr anchor="ctr">
            <a:noAutofit/>
          </a:bodyPr>
          <a:lstStyle/>
          <a:p>
            <a:endParaRPr lang="pt-BR" b="1" i="1" dirty="0"/>
          </a:p>
          <a:p>
            <a:r>
              <a:rPr lang="pt-BR" b="1" i="1" dirty="0"/>
              <a:t>A vida dos justos está nas mãos de Deus, nenhum tormento os atingirá.</a:t>
            </a:r>
          </a:p>
          <a:p>
            <a:r>
              <a:rPr lang="pt-BR" b="1" i="1" dirty="0"/>
              <a:t>Aos olhos dos insensatos parecem morrer. Mas eles estão em paz. Aleluia, aleluia!</a:t>
            </a:r>
          </a:p>
          <a:p>
            <a:endParaRPr lang="pt-BR" i="1" dirty="0"/>
          </a:p>
        </p:txBody>
      </p:sp>
    </p:spTree>
    <p:extLst>
      <p:ext uri="{BB962C8B-B14F-4D97-AF65-F5344CB8AC3E}">
        <p14:creationId xmlns:p14="http://schemas.microsoft.com/office/powerpoint/2010/main" val="30676757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C4E67FA-4087-412E-98C5-3399F3AA54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6571" y="352696"/>
            <a:ext cx="8451669" cy="6230983"/>
          </a:xfrm>
        </p:spPr>
        <p:txBody>
          <a:bodyPr anchor="ctr">
            <a:noAutofit/>
          </a:bodyPr>
          <a:lstStyle/>
          <a:p>
            <a:r>
              <a:rPr lang="pt-BR" i="1" dirty="0"/>
              <a:t>Senhor, quem morará em vossa casa e em vosso Monte Santo habitará?</a:t>
            </a:r>
          </a:p>
          <a:p>
            <a:r>
              <a:rPr lang="pt-BR" i="1" dirty="0"/>
              <a:t>Que pensa a verdade no seu íntimo e não solta em calúnia sua língua!</a:t>
            </a:r>
          </a:p>
        </p:txBody>
      </p:sp>
    </p:spTree>
    <p:extLst>
      <p:ext uri="{BB962C8B-B14F-4D97-AF65-F5344CB8AC3E}">
        <p14:creationId xmlns:p14="http://schemas.microsoft.com/office/powerpoint/2010/main" val="27709647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C4E67FA-4087-412E-98C5-3399F3AA54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6571" y="352696"/>
            <a:ext cx="8451669" cy="6230983"/>
          </a:xfrm>
        </p:spPr>
        <p:txBody>
          <a:bodyPr anchor="ctr">
            <a:noAutofit/>
          </a:bodyPr>
          <a:lstStyle/>
          <a:p>
            <a:endParaRPr lang="pt-BR" b="1" i="1" dirty="0"/>
          </a:p>
          <a:p>
            <a:r>
              <a:rPr lang="pt-BR" b="1" i="1" dirty="0"/>
              <a:t>A vida dos justos está nas mãos de Deus, nenhum tormento os atingirá.</a:t>
            </a:r>
          </a:p>
          <a:p>
            <a:r>
              <a:rPr lang="pt-BR" b="1" i="1" dirty="0"/>
              <a:t>Aos olhos dos insensatos parecem morrer. Mas eles estão em paz. Aleluia, aleluia!</a:t>
            </a:r>
          </a:p>
          <a:p>
            <a:endParaRPr lang="pt-BR" i="1" dirty="0"/>
          </a:p>
        </p:txBody>
      </p:sp>
    </p:spTree>
    <p:extLst>
      <p:ext uri="{BB962C8B-B14F-4D97-AF65-F5344CB8AC3E}">
        <p14:creationId xmlns:p14="http://schemas.microsoft.com/office/powerpoint/2010/main" val="381583515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3.xml><?xml version="1.0" encoding="utf-8"?>
<a:theme xmlns:a="http://schemas.openxmlformats.org/drawingml/2006/main" name="1_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2_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1550</TotalTime>
  <Words>862</Words>
  <Application>Microsoft Office PowerPoint</Application>
  <PresentationFormat>Apresentação na tela (4:3)</PresentationFormat>
  <Paragraphs>87</Paragraphs>
  <Slides>54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4</vt:i4>
      </vt:variant>
      <vt:variant>
        <vt:lpstr>Títulos de slides</vt:lpstr>
      </vt:variant>
      <vt:variant>
        <vt:i4>54</vt:i4>
      </vt:variant>
    </vt:vector>
  </HeadingPairs>
  <TitlesOfParts>
    <vt:vector size="62" baseType="lpstr">
      <vt:lpstr>Arial</vt:lpstr>
      <vt:lpstr>Calibri</vt:lpstr>
      <vt:lpstr>Calibri Light</vt:lpstr>
      <vt:lpstr>Times New Roman</vt:lpstr>
      <vt:lpstr>Tema do Office</vt:lpstr>
      <vt:lpstr>Office Theme</vt:lpstr>
      <vt:lpstr>1_Tema do Office</vt:lpstr>
      <vt:lpstr>2_Tema do Office</vt:lpstr>
      <vt:lpstr>Comemoração de Todos Fiéis Defuntos 02/11/2025</vt:lpstr>
      <vt:lpstr>Refrão Orante</vt:lpstr>
      <vt:lpstr>Apresentação do PowerPoint</vt:lpstr>
      <vt:lpstr>Canto de Abertura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Preces da Comunidade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Clara Passos</dc:creator>
  <cp:lastModifiedBy>Edilene</cp:lastModifiedBy>
  <cp:revision>138</cp:revision>
  <dcterms:created xsi:type="dcterms:W3CDTF">2021-02-27T18:57:26Z</dcterms:created>
  <dcterms:modified xsi:type="dcterms:W3CDTF">2025-09-08T23:50:48Z</dcterms:modified>
</cp:coreProperties>
</file>