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569" r:id="rId16"/>
    <p:sldId id="568" r:id="rId17"/>
    <p:sldId id="460" r:id="rId18"/>
    <p:sldId id="513" r:id="rId19"/>
    <p:sldId id="503" r:id="rId20"/>
    <p:sldId id="461" r:id="rId21"/>
    <p:sldId id="406" r:id="rId22"/>
    <p:sldId id="570" r:id="rId23"/>
    <p:sldId id="573" r:id="rId24"/>
    <p:sldId id="574" r:id="rId25"/>
    <p:sldId id="575" r:id="rId26"/>
    <p:sldId id="576" r:id="rId27"/>
    <p:sldId id="580" r:id="rId28"/>
    <p:sldId id="579" r:id="rId29"/>
    <p:sldId id="578" r:id="rId30"/>
    <p:sldId id="577" r:id="rId31"/>
    <p:sldId id="581" r:id="rId32"/>
    <p:sldId id="582" r:id="rId33"/>
    <p:sldId id="572" r:id="rId34"/>
    <p:sldId id="413" r:id="rId35"/>
    <p:sldId id="330" r:id="rId36"/>
    <p:sldId id="332" r:id="rId37"/>
    <p:sldId id="563" r:id="rId38"/>
    <p:sldId id="471" r:id="rId39"/>
    <p:sldId id="470" r:id="rId40"/>
    <p:sldId id="583" r:id="rId41"/>
    <p:sldId id="584" r:id="rId42"/>
    <p:sldId id="585" r:id="rId43"/>
    <p:sldId id="389" r:id="rId44"/>
    <p:sldId id="339" r:id="rId45"/>
    <p:sldId id="512" r:id="rId46"/>
    <p:sldId id="531" r:id="rId47"/>
    <p:sldId id="524" r:id="rId48"/>
    <p:sldId id="530" r:id="rId49"/>
    <p:sldId id="529" r:id="rId50"/>
    <p:sldId id="526" r:id="rId51"/>
    <p:sldId id="525" r:id="rId52"/>
    <p:sldId id="564" r:id="rId53"/>
    <p:sldId id="565" r:id="rId54"/>
    <p:sldId id="532" r:id="rId55"/>
    <p:sldId id="536" r:id="rId56"/>
    <p:sldId id="535" r:id="rId57"/>
    <p:sldId id="538" r:id="rId58"/>
    <p:sldId id="566" r:id="rId59"/>
    <p:sldId id="567" r:id="rId60"/>
    <p:sldId id="545" r:id="rId61"/>
    <p:sldId id="544" r:id="rId62"/>
    <p:sldId id="554" r:id="rId63"/>
    <p:sldId id="553" r:id="rId64"/>
    <p:sldId id="552" r:id="rId65"/>
    <p:sldId id="551" r:id="rId66"/>
    <p:sldId id="550" r:id="rId67"/>
    <p:sldId id="549" r:id="rId68"/>
    <p:sldId id="555" r:id="rId69"/>
    <p:sldId id="560" r:id="rId70"/>
    <p:sldId id="556" r:id="rId71"/>
    <p:sldId id="562" r:id="rId72"/>
    <p:sldId id="353" r:id="rId7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theme" Target="theme/theme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Bem- Aventurada Virgem Maria da Conceição Aparecida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12/10/2025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De alegria vibrei no Senhor, pois vestiu-me com sua justiça, Adornou-me com joias bonitas, como esposa do rei me elevou.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6732" y="77821"/>
            <a:ext cx="8754894" cy="6614809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pt-BR" dirty="0"/>
              <a:t> </a:t>
            </a:r>
            <a:r>
              <a:rPr lang="pt-BR" i="1" dirty="0"/>
              <a:t>Princesas são tuas damas,</a:t>
            </a:r>
            <a:br>
              <a:rPr lang="pt-BR" i="1" dirty="0"/>
            </a:br>
            <a:r>
              <a:rPr lang="pt-BR" i="1" dirty="0"/>
              <a:t>a mãe-rainha lá está,</a:t>
            </a:r>
            <a:br>
              <a:rPr lang="pt-BR" i="1" dirty="0"/>
            </a:br>
            <a:r>
              <a:rPr lang="pt-BR" i="1" dirty="0"/>
              <a:t>toda de ouro adornada,</a:t>
            </a:r>
            <a:br>
              <a:rPr lang="pt-BR" i="1" dirty="0"/>
            </a:br>
            <a:r>
              <a:rPr lang="pt-BR" i="1" dirty="0"/>
              <a:t>à sua direita a pousar.</a:t>
            </a:r>
            <a:br>
              <a:rPr lang="pt-BR" i="1" dirty="0"/>
            </a:br>
            <a:r>
              <a:rPr lang="pt-BR" i="1" dirty="0"/>
              <a:t>Escuta, ó filha, atenção!</a:t>
            </a:r>
            <a:br>
              <a:rPr lang="pt-BR" i="1" dirty="0"/>
            </a:br>
            <a:r>
              <a:rPr lang="pt-BR" i="1" dirty="0"/>
              <a:t>O rei de ti se encantou,</a:t>
            </a:r>
            <a:br>
              <a:rPr lang="pt-BR" i="1" dirty="0"/>
            </a:br>
            <a:r>
              <a:rPr lang="pt-BR" i="1" dirty="0"/>
              <a:t>esquece os teus, a tua casa,</a:t>
            </a:r>
            <a:br>
              <a:rPr lang="pt-BR" i="1" dirty="0"/>
            </a:br>
            <a:r>
              <a:rPr lang="pt-BR" i="1" dirty="0"/>
              <a:t>adora o rei, o teu senhor!</a:t>
            </a:r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49928-978B-7E6C-B85A-CECB0E712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280A36-9304-321C-8C68-8F98C5283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1" y="214008"/>
            <a:ext cx="8774348" cy="6313251"/>
          </a:xfrm>
        </p:spPr>
        <p:txBody>
          <a:bodyPr anchor="ctr">
            <a:normAutofit fontScale="62500" lnSpcReduction="20000"/>
          </a:bodyPr>
          <a:lstStyle/>
          <a:p>
            <a:pPr marL="0" indent="0" algn="ctr">
              <a:buNone/>
            </a:pPr>
            <a:endParaRPr lang="pt-BR" sz="10600" b="1" i="1" dirty="0"/>
          </a:p>
          <a:p>
            <a:pPr marL="0" indent="0" algn="ctr">
              <a:buNone/>
            </a:pPr>
            <a:r>
              <a:rPr lang="pt-BR" sz="10600" b="1" i="1" dirty="0"/>
              <a:t>De alegria vibrei no Senhor, pois vestiu-me com sua justiça, Adornou-me com joias bonitas, como esposa do rei me elevou.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989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A730C-E466-F475-97A6-48BEC4F65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64C185-62C6-7D81-F014-D5C685B13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25294"/>
            <a:ext cx="7886700" cy="5651669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822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549" y="68094"/>
            <a:ext cx="8881353" cy="6556441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Escutai minha filha, olhai, ouvi isto: Que o Rei se encante com vossa beleza!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66928"/>
            <a:ext cx="7886700" cy="5710035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Aleluia, aleluia, aleluia.</a:t>
            </a:r>
          </a:p>
          <a:p>
            <a:r>
              <a:rPr lang="pt-BR" sz="6600" i="1" dirty="0"/>
              <a:t>Disse a mãe de Jesus aos serventes:</a:t>
            </a:r>
          </a:p>
          <a:p>
            <a:r>
              <a:rPr lang="pt-BR" sz="6600" i="1" dirty="0"/>
              <a:t>"Fazei tudo o que Ele disser."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CC1B6-39AF-50FD-FB65-86247C9C9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F641C9-79B5-A67E-A949-3B2997F6F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9" y="126460"/>
            <a:ext cx="8832714" cy="6468893"/>
          </a:xfrm>
        </p:spPr>
        <p:txBody>
          <a:bodyPr anchor="ctr">
            <a:normAutofit/>
          </a:bodyPr>
          <a:lstStyle/>
          <a:p>
            <a:r>
              <a:rPr lang="pt-BR" sz="5500" b="1" i="1" dirty="0"/>
              <a:t>Credo</a:t>
            </a:r>
          </a:p>
          <a:p>
            <a:r>
              <a:rPr lang="pt-BR" sz="5500" b="1" i="1" dirty="0"/>
              <a:t> </a:t>
            </a:r>
            <a:r>
              <a:rPr lang="pt-BR" sz="5500" b="1" i="1" dirty="0" err="1"/>
              <a:t>Niceno</a:t>
            </a:r>
            <a:r>
              <a:rPr lang="pt-BR" sz="5500" b="1" i="1" dirty="0"/>
              <a:t>-Constantinopolitano</a:t>
            </a:r>
            <a:endParaRPr lang="pt-BR" sz="5500" dirty="0"/>
          </a:p>
        </p:txBody>
      </p:sp>
    </p:spTree>
    <p:extLst>
      <p:ext uri="{BB962C8B-B14F-4D97-AF65-F5344CB8AC3E}">
        <p14:creationId xmlns:p14="http://schemas.microsoft.com/office/powerpoint/2010/main" val="2026431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194553"/>
            <a:ext cx="7886700" cy="505838"/>
          </a:xfrm>
        </p:spPr>
        <p:txBody>
          <a:bodyPr/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549" y="797668"/>
            <a:ext cx="8793804" cy="5695206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endParaRPr lang="pt-BR" sz="5900" b="1" i="1" dirty="0"/>
          </a:p>
          <a:p>
            <a:pPr marL="0" indent="0" algn="ctr">
              <a:buNone/>
            </a:pPr>
            <a:r>
              <a:rPr lang="pt-BR" sz="5900" b="1" i="1" dirty="0"/>
              <a:t>Louva o Senhor, </a:t>
            </a:r>
          </a:p>
          <a:p>
            <a:pPr marL="0" indent="0" algn="ctr">
              <a:buNone/>
            </a:pPr>
            <a:r>
              <a:rPr lang="pt-BR" sz="5900" b="1" i="1" dirty="0"/>
              <a:t>Louva o Senhor,</a:t>
            </a:r>
          </a:p>
          <a:p>
            <a:pPr marL="0" indent="0" algn="ctr">
              <a:buNone/>
            </a:pPr>
            <a:r>
              <a:rPr lang="pt-BR" sz="5900" b="1" i="1" dirty="0"/>
              <a:t> Louva Minh 'alma, bendizendo o Senhor. </a:t>
            </a:r>
          </a:p>
          <a:p>
            <a:pPr marL="0" indent="0" algn="ctr">
              <a:buNone/>
            </a:pPr>
            <a:r>
              <a:rPr lang="pt-BR" sz="5900" b="1" i="1" dirty="0"/>
              <a:t>Louva o Senhor, Louva o Senhor, Louva Minh 'alma,</a:t>
            </a:r>
          </a:p>
          <a:p>
            <a:pPr marL="0" indent="0" algn="ctr">
              <a:buNone/>
            </a:pPr>
            <a:r>
              <a:rPr lang="pt-BR" sz="5900" b="1" i="1" dirty="0"/>
              <a:t> o seu nome!</a:t>
            </a:r>
          </a:p>
          <a:p>
            <a:pPr marL="0" indent="0" algn="ctr">
              <a:buNone/>
            </a:pPr>
            <a:endParaRPr lang="pt-BR" sz="7000" b="1" i="1" dirty="0"/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EF38D-F71F-3620-5B59-D47EE9D2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FC8597-91C4-464B-4BC8-63918FCA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27" y="379379"/>
            <a:ext cx="8403770" cy="585595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Deus, Pai Todo-Poderoso, criador do céu e da terra, de todas as coisas visíveis e invisíveis. </a:t>
            </a: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93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8083-81D6-4878-F154-1FFFAC2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8446C4-65F2-49D8-4585-9D637C49A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44137"/>
            <a:ext cx="7992836" cy="59827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Senhor, Jesus Cristo, Filho Unigênito de Deus, nascido do Pai antes de todos os séculos: 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895306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AEC1E9-A370-826A-99EE-05E50CC6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Deus de Deus, luz da luz, Deus verdadeiro de Deus verdadeiro, gerado, não criado, consubstancial ao Pai. 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876549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B3B42-FF47-872B-DE2B-BC47FCA66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840940-B0E1-E501-CA01-257E807E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 ele todas as coisas foram feitas. E por nós, homens, e para nossa salvação, desceu dos céus: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25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(aqui todos se ajoelhem)</a:t>
            </a:r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4113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28A93-4E76-F052-36DD-04E7CCB1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530EBF2-54B8-3FFB-F4BB-6A1164014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se encarnou pelo Espírito Santo, no seio da Virgem Maria, e se fez homem.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t-BR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(aqui todos se levantem)</a:t>
            </a: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806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9196-368F-B515-F7EE-E5471BABD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B317AED-B7D6-C4BA-9107-C348592B7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360608"/>
            <a:ext cx="8729300" cy="6194737"/>
          </a:xfrm>
        </p:spPr>
        <p:txBody>
          <a:bodyPr>
            <a:noAutofit/>
          </a:bodyPr>
          <a:lstStyle/>
          <a:p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Também por nós foi crucificado sob Pôncio Pilatos; padeceu e foi sepultado.  Ressuscitou ao terceiro dia, conforme as Escrituras, 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380469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F9B7C-246E-CDD9-1A87-B9451FEE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C46D384-D3A1-C981-DA19-62BE07CC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subiu aos céus, onde está sentado à direita do Pai. E de novo há de vir, em sua glória, para julgar os vivos e os mortos; 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931190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A1F2F-B4F0-A05A-88DA-545A42F4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ADB319E-F05F-858C-901C-03A68D004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27" y="87549"/>
            <a:ext cx="8861896" cy="6566169"/>
          </a:xfrm>
        </p:spPr>
        <p:txBody>
          <a:bodyPr>
            <a:noAutofit/>
          </a:bodyPr>
          <a:lstStyle/>
          <a:p>
            <a:r>
              <a:rPr lang="pt-BR" sz="6600" b="1" i="1" dirty="0">
                <a:effectLst/>
                <a:ea typeface="Calibri" panose="020F0502020204030204" pitchFamily="34" charset="0"/>
              </a:rPr>
              <a:t>e o seu reino não terá fim.  Creio no Espírito Santo, Senhor que dá a vida, e procede do Pai e do Filho; e com o Pai e o Filho é adorado e glorificado: 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4464302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47146-DDFE-2470-8BB6-6831551A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B811E5A-2234-2755-3B70-5ECFC89B7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145916"/>
            <a:ext cx="8881353" cy="6409430"/>
          </a:xfrm>
        </p:spPr>
        <p:txBody>
          <a:bodyPr>
            <a:noAutofit/>
          </a:bodyPr>
          <a:lstStyle/>
          <a:p>
            <a:r>
              <a:rPr lang="pt-BR" sz="6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 que falou pelos profetas. Creio na Igreja, una, santa, católica e apostólica. Professo um só batismo para remissão dos pecados. 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8356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73FA9-B486-B99E-3970-D4EA747B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CE6819F-0F4C-6DC8-9973-CD0B089E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6600" b="1" i="1" dirty="0">
                <a:effectLst/>
                <a:ea typeface="Calibri" panose="020F0502020204030204" pitchFamily="34" charset="0"/>
              </a:rPr>
              <a:t>E espero a ressurreição dos mortos  e a vida do mundo que há de vir.</a:t>
            </a:r>
          </a:p>
          <a:p>
            <a:r>
              <a:rPr lang="pt-BR" sz="6600" b="1" i="1" dirty="0">
                <a:effectLst/>
                <a:ea typeface="Calibri" panose="020F0502020204030204" pitchFamily="34" charset="0"/>
              </a:rPr>
              <a:t>  Amém.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27717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4A90C-98BF-2781-ADC9-C6AB0D1CC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05CCA3-1D1B-8675-649A-081BE9B04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6650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750816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460" y="1194319"/>
            <a:ext cx="8706255" cy="53930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000" b="1" i="1" dirty="0"/>
              <a:t>Deus de Bondade, Concedei vida ao vosso povo!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b="1" i="1" dirty="0"/>
              <a:t>Preparação das</a:t>
            </a:r>
          </a:p>
          <a:p>
            <a:r>
              <a:rPr lang="pt-BR" b="1" i="1" dirty="0"/>
              <a:t> Oferendas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sz="6600" i="1" dirty="0"/>
              <a:t>Como vai ser?</a:t>
            </a:r>
          </a:p>
          <a:p>
            <a:r>
              <a:rPr lang="pt-BR" sz="6600" i="1" dirty="0"/>
              <a:t>Nossa festa não pode seguir:</a:t>
            </a:r>
          </a:p>
          <a:p>
            <a:r>
              <a:rPr lang="pt-BR" sz="6600" i="1" dirty="0"/>
              <a:t>tarde demais,</a:t>
            </a:r>
          </a:p>
          <a:p>
            <a:r>
              <a:rPr lang="pt-BR" sz="6600" i="1" dirty="0"/>
              <a:t>pra buscar outro vinho e servir.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Em meio a todo sobressalto, é Maria, quem sabe lembrar:</a:t>
            </a:r>
          </a:p>
          <a:p>
            <a:r>
              <a:rPr lang="pt-BR" sz="6600" b="1" i="1" dirty="0"/>
              <a:t>"Se o meu Filho está presente, nada pode faltar!"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Mas que fazer?</a:t>
            </a:r>
          </a:p>
          <a:p>
            <a:r>
              <a:rPr lang="pt-BR" sz="6600" i="1" dirty="0"/>
              <a:t>Se tem água, tem vinho também:</a:t>
            </a:r>
          </a:p>
          <a:p>
            <a:r>
              <a:rPr lang="pt-BR" sz="6600" i="1" dirty="0"/>
              <a:t>basta um sinal!</a:t>
            </a:r>
          </a:p>
          <a:p>
            <a:r>
              <a:rPr lang="pt-BR" sz="6600" i="1" dirty="0"/>
              <a:t>E em Caná pra quem provou, "tudo bem"!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AD04A-C348-967A-E491-31862B30F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E2ADA6-4E5C-E523-EF6C-35CBA4C85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Em meio a todo sobressalto, é Maria, quem sabe lembrar:</a:t>
            </a:r>
          </a:p>
          <a:p>
            <a:r>
              <a:rPr lang="pt-BR" sz="6600" b="1" i="1" dirty="0"/>
              <a:t>"Se o meu Filho está presente, nada pode faltar!"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7852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A54F2-45BC-5A31-AEA1-1F2C4E08A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F25631-F7DB-B257-178E-C7865B221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Como não crer?</a:t>
            </a:r>
          </a:p>
          <a:p>
            <a:r>
              <a:rPr lang="pt-BR" sz="6600" i="1" dirty="0"/>
              <a:t>A alegria da vida nos vem, quando os irmãos</a:t>
            </a:r>
          </a:p>
          <a:p>
            <a:r>
              <a:rPr lang="pt-BR" sz="6600" i="1" dirty="0"/>
              <a:t>põem à mesa seus dons e o que têm.</a:t>
            </a:r>
          </a:p>
        </p:txBody>
      </p:sp>
    </p:spTree>
    <p:extLst>
      <p:ext uri="{BB962C8B-B14F-4D97-AF65-F5344CB8AC3E}">
        <p14:creationId xmlns:p14="http://schemas.microsoft.com/office/powerpoint/2010/main" val="9118565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3A67B-3F82-CC3A-202D-3820E8DD9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BD97FF-B6DE-0C20-0E55-FF9FC1409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Em meio a todo sobressalto, é Maria, quem sabe lembrar:</a:t>
            </a:r>
          </a:p>
          <a:p>
            <a:r>
              <a:rPr lang="pt-BR" sz="6600" b="1" i="1" dirty="0"/>
              <a:t>"Se o meu Filho está presente, nada pode faltar!"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8280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/>
          </a:bodyPr>
          <a:lstStyle/>
          <a:p>
            <a:r>
              <a:rPr lang="pt-BR" sz="6200" b="1" i="1" dirty="0"/>
              <a:t>De alegria vibrei no Senhor, pois vestiu-me com sua justiça, Adornou-me com joias bonitas, como esposa do rei me elevou.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70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60" y="233464"/>
            <a:ext cx="8813259" cy="6507804"/>
          </a:xfrm>
        </p:spPr>
        <p:txBody>
          <a:bodyPr anchor="ctr">
            <a:noAutofit/>
          </a:bodyPr>
          <a:lstStyle/>
          <a:p>
            <a:r>
              <a:rPr lang="pt-BR" sz="5200" i="1" dirty="0"/>
              <a:t>Transborda o meu coração em belos versos ao rei, Um poema, uma canção com a língua escreverei: De todos és o mais belo, a graça desabrochou Em teu semblante, em teus lábios pra sempre Deus te abençoou.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</a:t>
            </a:r>
            <a:r>
              <a:rPr lang="pt-BR" sz="8800" b="1" i="1"/>
              <a:t>nos una </a:t>
            </a:r>
            <a:r>
              <a:rPr lang="pt-BR" sz="8800" b="1" i="1" dirty="0"/>
              <a:t>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b="1" i="1" dirty="0"/>
              <a:t>A Minh 'alma engrandece o Senhor, Meu coração muito se alegrou</a:t>
            </a:r>
          </a:p>
          <a:p>
            <a:r>
              <a:rPr lang="pt-BR" b="1" i="1" dirty="0"/>
              <a:t>Em Deus, meu Salvador,</a:t>
            </a:r>
          </a:p>
          <a:p>
            <a:r>
              <a:rPr lang="pt-BR" b="1" i="1" dirty="0"/>
              <a:t>Em Deus, meu Salvador!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E6921B4-90A1-7A15-B51C-0DBD53C9F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i="1" dirty="0"/>
              <a:t>Ele voltou seu olhar</a:t>
            </a:r>
          </a:p>
          <a:p>
            <a:r>
              <a:rPr lang="pt-BR" i="1" dirty="0"/>
              <a:t>Para a pequenez de sua servidora</a:t>
            </a:r>
          </a:p>
          <a:p>
            <a:r>
              <a:rPr lang="pt-BR" i="1" dirty="0"/>
              <a:t>E todas as gerações</a:t>
            </a:r>
          </a:p>
          <a:p>
            <a:r>
              <a:rPr lang="pt-BR" i="1" dirty="0"/>
              <a:t>Me proclamarão feliz e ditosa!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De alegria vibrei no Senhor, pois vestiu-me com sua justiça, Adornou-me com joias bonitas, como esposa do rei me elevou.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endParaRPr lang="pt-BR" b="1" i="1" dirty="0"/>
          </a:p>
          <a:p>
            <a:r>
              <a:rPr lang="pt-BR" b="1" i="1" dirty="0"/>
              <a:t>A Minh 'alma engrandece o Senhor, Meu coração muito se alegrou</a:t>
            </a:r>
          </a:p>
          <a:p>
            <a:r>
              <a:rPr lang="pt-BR" b="1" i="1" dirty="0"/>
              <a:t>Em Deus, meu Salvador,</a:t>
            </a:r>
          </a:p>
          <a:p>
            <a:r>
              <a:rPr lang="pt-BR" b="1" i="1" dirty="0"/>
              <a:t>Em Deus, meu Salvador!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Ele, que é todo poder,</a:t>
            </a:r>
          </a:p>
          <a:p>
            <a:r>
              <a:rPr lang="pt-BR" sz="6600" i="1" dirty="0"/>
              <a:t>Me fez grandes coisas, santo é seu Nome!</a:t>
            </a:r>
          </a:p>
          <a:p>
            <a:r>
              <a:rPr lang="pt-BR" sz="6600" i="1" dirty="0"/>
              <a:t>Sua bondade se estende</a:t>
            </a:r>
          </a:p>
          <a:p>
            <a:r>
              <a:rPr lang="pt-BR" sz="6600" i="1" dirty="0"/>
              <a:t>De pais para filhos sobre os que o temem!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endParaRPr lang="pt-BR" b="1" i="1" dirty="0"/>
          </a:p>
          <a:p>
            <a:r>
              <a:rPr lang="pt-BR" b="1" i="1" dirty="0"/>
              <a:t>A Minh 'alma engrandece o Senhor, Meu coração muito se alegrou</a:t>
            </a:r>
          </a:p>
          <a:p>
            <a:r>
              <a:rPr lang="pt-BR" b="1" i="1" dirty="0"/>
              <a:t>Em Deus, meu Salvador,</a:t>
            </a:r>
          </a:p>
          <a:p>
            <a:r>
              <a:rPr lang="pt-BR" b="1" i="1" dirty="0"/>
              <a:t>Em Deus, meu Salvador!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Ele agiu com braço forte</a:t>
            </a:r>
          </a:p>
          <a:p>
            <a:r>
              <a:rPr lang="pt-BR" sz="6600" i="1" dirty="0"/>
              <a:t>E os cheios de orgulho ele dispersou!</a:t>
            </a:r>
          </a:p>
          <a:p>
            <a:r>
              <a:rPr lang="pt-BR" sz="6600" i="1" dirty="0"/>
              <a:t>Botou abaixo os potentes, Humildes, pequenos, ele elevou!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endParaRPr lang="pt-BR" b="1" i="1" dirty="0"/>
          </a:p>
          <a:p>
            <a:r>
              <a:rPr lang="pt-BR" b="1" i="1" dirty="0"/>
              <a:t>A Minh 'alma engrandece o Senhor, Meu coração muito se alegrou</a:t>
            </a:r>
          </a:p>
          <a:p>
            <a:r>
              <a:rPr lang="pt-BR" b="1" i="1" dirty="0"/>
              <a:t>Em Deus, meu Salvador,</a:t>
            </a:r>
          </a:p>
          <a:p>
            <a:r>
              <a:rPr lang="pt-BR" b="1" i="1" dirty="0"/>
              <a:t>Em Deus, meu Salvador!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Ele enricou os famintos</a:t>
            </a:r>
          </a:p>
          <a:p>
            <a:r>
              <a:rPr lang="pt-BR" sz="6600" i="1" dirty="0"/>
              <a:t>E os ricos, sem nada, embora mandou!</a:t>
            </a:r>
          </a:p>
          <a:p>
            <a:r>
              <a:rPr lang="pt-BR" sz="6600" i="1" dirty="0"/>
              <a:t>Ele a seu povo acudiu,</a:t>
            </a:r>
          </a:p>
          <a:p>
            <a:r>
              <a:rPr lang="pt-BR" sz="6600" i="1" dirty="0"/>
              <a:t>De sua promessa aos pais se lembrou!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i="1" dirty="0"/>
          </a:p>
          <a:p>
            <a:r>
              <a:rPr lang="pt-BR" b="1" i="1" dirty="0"/>
              <a:t>A Minh 'alma engrandece o Senhor, Meu coração muito se alegrou</a:t>
            </a:r>
          </a:p>
          <a:p>
            <a:r>
              <a:rPr lang="pt-BR" b="1" i="1" dirty="0"/>
              <a:t>Em Deus, meu Salvador,</a:t>
            </a:r>
          </a:p>
          <a:p>
            <a:r>
              <a:rPr lang="pt-BR" b="1" i="1" dirty="0"/>
              <a:t>Em Deus, meu Salvador!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Ele aliou-se a Abraão</a:t>
            </a:r>
          </a:p>
          <a:p>
            <a:r>
              <a:rPr lang="pt-BR" sz="6600" i="1" dirty="0"/>
              <a:t>E a seus descendentes, sem fim, também!</a:t>
            </a:r>
          </a:p>
          <a:p>
            <a:r>
              <a:rPr lang="pt-BR" sz="6600" i="1" dirty="0"/>
              <a:t>Glória ao Pai por seu Filho, No Espírito Santo, pra sempre. Amém!</a:t>
            </a:r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446A-C53D-2E42-F956-B67554AFB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7A426DA-8309-7635-8B36-5C981CD5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92500"/>
          </a:bodyPr>
          <a:lstStyle/>
          <a:p>
            <a:endParaRPr lang="pt-BR" sz="6600" b="1" i="1" dirty="0"/>
          </a:p>
          <a:p>
            <a:r>
              <a:rPr lang="pt-BR" sz="6600" b="1" i="1" dirty="0"/>
              <a:t>A Minh 'alma engrandece o Senhor, Meu coração muito se alegrou</a:t>
            </a:r>
          </a:p>
          <a:p>
            <a:r>
              <a:rPr lang="pt-BR" sz="6600" b="1" i="1" dirty="0"/>
              <a:t>Em Deus, meu Salvador,</a:t>
            </a:r>
          </a:p>
          <a:p>
            <a:r>
              <a:rPr lang="pt-BR" sz="6600" b="1" i="1" dirty="0"/>
              <a:t>Em Deus, meu Salvador!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11221469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Valente, forte, herói. Pela verdade a lutar, A justiça a defender, vitorioso tu </a:t>
            </a:r>
            <a:r>
              <a:rPr lang="pt-BR" i="1" dirty="0" err="1"/>
              <a:t>serás.Lutas</a:t>
            </a:r>
            <a:r>
              <a:rPr lang="pt-BR" i="1" dirty="0"/>
              <a:t> com arma e poder, o inimigo a correr,</a:t>
            </a:r>
          </a:p>
          <a:p>
            <a:r>
              <a:rPr lang="pt-BR" i="1" dirty="0"/>
              <a:t>Eterno é teu trono, ó Deus, é retidão para valer!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De alegria vibrei no Senhor, pois vestiu-me com sua justiça, Adornou-me com joias bonitas, como esposa do rei me elevou.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5" y="194554"/>
            <a:ext cx="8725711" cy="6498076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Ó rei, amas a justiça, odeias sempre a maldade; Com o óleo da alegria ungiu-te o Deus da verdade. Os mais suaves perfumes, as tuas vestes exalam; No teu palácio luxuoso belos acordes te embalam.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1809</TotalTime>
  <Words>1173</Words>
  <Application>Microsoft Office PowerPoint</Application>
  <PresentationFormat>Apresentação na tela (4:3)</PresentationFormat>
  <Paragraphs>122</Paragraphs>
  <Slides>69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69</vt:i4>
      </vt:variant>
    </vt:vector>
  </HeadingPairs>
  <TitlesOfParts>
    <vt:vector size="77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Bem- Aventurada Virgem Maria da Conceição Aparecida 12/10/2025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142</cp:revision>
  <dcterms:created xsi:type="dcterms:W3CDTF">2021-02-27T18:57:26Z</dcterms:created>
  <dcterms:modified xsi:type="dcterms:W3CDTF">2025-10-01T19:27:00Z</dcterms:modified>
</cp:coreProperties>
</file>