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563" r:id="rId24"/>
    <p:sldId id="471" r:id="rId25"/>
    <p:sldId id="470" r:id="rId26"/>
    <p:sldId id="568" r:id="rId27"/>
    <p:sldId id="570" r:id="rId28"/>
    <p:sldId id="569" r:id="rId29"/>
    <p:sldId id="389" r:id="rId30"/>
    <p:sldId id="339" r:id="rId31"/>
    <p:sldId id="512" r:id="rId32"/>
    <p:sldId id="531" r:id="rId33"/>
    <p:sldId id="524" r:id="rId34"/>
    <p:sldId id="528" r:id="rId35"/>
    <p:sldId id="527" r:id="rId36"/>
    <p:sldId id="526" r:id="rId37"/>
    <p:sldId id="525" r:id="rId38"/>
    <p:sldId id="564" r:id="rId39"/>
    <p:sldId id="565" r:id="rId40"/>
    <p:sldId id="532" r:id="rId41"/>
    <p:sldId id="536" r:id="rId42"/>
    <p:sldId id="535" r:id="rId43"/>
    <p:sldId id="534" r:id="rId44"/>
    <p:sldId id="566" r:id="rId45"/>
    <p:sldId id="567" r:id="rId46"/>
    <p:sldId id="545" r:id="rId47"/>
    <p:sldId id="544" r:id="rId48"/>
    <p:sldId id="554" r:id="rId49"/>
    <p:sldId id="553" r:id="rId50"/>
    <p:sldId id="552" r:id="rId51"/>
    <p:sldId id="551" r:id="rId52"/>
    <p:sldId id="550" r:id="rId53"/>
    <p:sldId id="549" r:id="rId54"/>
    <p:sldId id="555" r:id="rId55"/>
    <p:sldId id="560" r:id="rId56"/>
    <p:sldId id="353" r:id="rId5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8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33º Domingo do Tempo Comum</a:t>
            </a:r>
            <a:br>
              <a:rPr lang="pt-BR" sz="8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16/11/2025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52696"/>
            <a:ext cx="877434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paz são meus pensamentos,</a:t>
            </a:r>
          </a:p>
          <a:p>
            <a:r>
              <a:rPr lang="pt-BR" sz="6600" b="1" i="1" dirty="0"/>
              <a:t>onde estiverem, onde estiverem,</a:t>
            </a:r>
          </a:p>
          <a:p>
            <a:r>
              <a:rPr lang="pt-BR" sz="6600" b="1" i="1" dirty="0"/>
              <a:t>onde estiverem, os livrarei do sofrimento.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15982" cy="6317420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 O Senhor virá julgar a terra inteira; com justiça julgará.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0506" y="192053"/>
            <a:ext cx="8822987" cy="646166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Levantai vossa cabeça e olhai, pois, a vossa redenção se aproxima!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575717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4826" y="1194320"/>
            <a:ext cx="8745165" cy="547885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Sustentai-nos, Senhor, em vosso Santo Serviço!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040860"/>
            <a:ext cx="8735438" cy="5582596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/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138136"/>
            <a:ext cx="8725711" cy="5544766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pt-BR" sz="7000" b="1" i="1" dirty="0"/>
              <a:t>Seja bendito quem chega, seja bendito quem chega. Trazendo paz, trazendo paz,</a:t>
            </a:r>
          </a:p>
          <a:p>
            <a:pPr marL="0" indent="0" algn="ctr">
              <a:buNone/>
            </a:pPr>
            <a:r>
              <a:rPr lang="pt-BR" sz="7000" b="1" i="1" dirty="0"/>
              <a:t>trazendo a paz do Senhor!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sz="6600" i="1" dirty="0"/>
              <a:t>Bendito seja Deus Pai,</a:t>
            </a:r>
          </a:p>
          <a:p>
            <a:r>
              <a:rPr lang="pt-BR" sz="6600" i="1" dirty="0"/>
              <a:t>Do universo criador,</a:t>
            </a:r>
          </a:p>
          <a:p>
            <a:r>
              <a:rPr lang="pt-BR" sz="6600" i="1" dirty="0"/>
              <a:t>Pelo pão que nós recebemos,</a:t>
            </a:r>
          </a:p>
          <a:p>
            <a:r>
              <a:rPr lang="pt-BR" sz="6600" i="1" dirty="0"/>
              <a:t>Foi de graça e com amor.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homem que trabalha</a:t>
            </a:r>
          </a:p>
          <a:p>
            <a:r>
              <a:rPr lang="pt-BR" sz="6600" b="1" i="1" dirty="0"/>
              <a:t>Faz a terra produzir.</a:t>
            </a:r>
          </a:p>
          <a:p>
            <a:r>
              <a:rPr lang="pt-BR" sz="6600" b="1" i="1" dirty="0"/>
              <a:t>O trabalho multiplica os dons Que nós vamos repartir.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Bendito seja Deus Pai,</a:t>
            </a:r>
          </a:p>
          <a:p>
            <a:r>
              <a:rPr lang="pt-BR" sz="6600" i="1" dirty="0"/>
              <a:t>Do universo o criador,</a:t>
            </a:r>
          </a:p>
          <a:p>
            <a:r>
              <a:rPr lang="pt-BR" sz="6600" i="1" dirty="0"/>
              <a:t>Pelo vinho que nós recebemos, Foi de graça e com amor.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B59BF-6385-8BB2-25B7-BDDB6524F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DB08AF-FBAF-1592-083B-F944ADE4B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homem que trabalha</a:t>
            </a:r>
          </a:p>
          <a:p>
            <a:r>
              <a:rPr lang="pt-BR" sz="6600" b="1" i="1" dirty="0"/>
              <a:t>Faz a terra produzir.</a:t>
            </a:r>
          </a:p>
          <a:p>
            <a:r>
              <a:rPr lang="pt-BR" sz="6600" b="1" i="1" dirty="0"/>
              <a:t>O trabalho multiplica os dons Que nós vamos repartir.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7057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44383-9C28-C12B-48BF-8F41DB493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F46FC0-0CF1-3A9D-1ACF-2A63277A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E nós participamos</a:t>
            </a:r>
          </a:p>
          <a:p>
            <a:r>
              <a:rPr lang="pt-BR" sz="6600" i="1" dirty="0"/>
              <a:t>Da construção do mundo novo Com Deus, que jamais despreza Nossa imensa pequenez.</a:t>
            </a:r>
          </a:p>
        </p:txBody>
      </p:sp>
    </p:spTree>
    <p:extLst>
      <p:ext uri="{BB962C8B-B14F-4D97-AF65-F5344CB8AC3E}">
        <p14:creationId xmlns:p14="http://schemas.microsoft.com/office/powerpoint/2010/main" val="8005887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0026-CD9D-00AB-BB07-5EE2BA12A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DB8F22-F5E8-9FD0-7CEE-CC7E66C69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O homem que trabalha</a:t>
            </a:r>
          </a:p>
          <a:p>
            <a:r>
              <a:rPr lang="pt-BR" sz="6600" b="1" i="1" dirty="0"/>
              <a:t>Faz a terra produzir.</a:t>
            </a:r>
          </a:p>
          <a:p>
            <a:r>
              <a:rPr lang="pt-BR" sz="6600" b="1" i="1" dirty="0"/>
              <a:t>O trabalho multiplica os dons Que nós vamos repartir.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44082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8800" b="1" i="1" dirty="0"/>
              <a:t>Anunciamos, Senhor, a vossa morte e proclamamos a vossa ressurreição. Vinde Senhor Jesus 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 vos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 lnSpcReduction="10000"/>
          </a:bodyPr>
          <a:lstStyle/>
          <a:p>
            <a:r>
              <a:rPr lang="pt-BR" sz="6600" b="1" i="1" dirty="0"/>
              <a:t>De paz são meus pensamentos,</a:t>
            </a:r>
          </a:p>
          <a:p>
            <a:r>
              <a:rPr lang="pt-BR" sz="6600" b="1" i="1" dirty="0"/>
              <a:t>onde estiverem, onde estiverem,</a:t>
            </a:r>
          </a:p>
          <a:p>
            <a:r>
              <a:rPr lang="pt-BR" sz="6600" b="1" i="1" dirty="0"/>
              <a:t>onde estiverem, os livrarei do sofrimento.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64314" y="239087"/>
            <a:ext cx="8752115" cy="6379826"/>
          </a:xfrm>
        </p:spPr>
        <p:txBody>
          <a:bodyPr/>
          <a:lstStyle/>
          <a:p>
            <a:r>
              <a:rPr lang="pt-BR" b="1" i="1" dirty="0"/>
              <a:t>Um cabelo sequer da cabeça, eu garanto, que não perderão. E será pela perseverança,</a:t>
            </a:r>
          </a:p>
          <a:p>
            <a:r>
              <a:rPr lang="pt-BR" b="1" i="1" dirty="0"/>
              <a:t>que a vida sem fim ganharão!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r>
              <a:rPr lang="pt-BR" sz="6600" i="1" dirty="0"/>
              <a:t>Minh 'alma louva o Senhor, seu nome seja louvado!</a:t>
            </a:r>
          </a:p>
          <a:p>
            <a:r>
              <a:rPr lang="pt-BR" sz="6600" i="1" dirty="0"/>
              <a:t>Minh 'alma louva o Senhor, por tudo que me tem dado.</a:t>
            </a:r>
          </a:p>
          <a:p>
            <a:r>
              <a:rPr lang="pt-BR" sz="6600" i="1" dirty="0"/>
              <a:t>Me cura as enfermidades e me perdoa os pecados.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Um cabelo sequer da cabeça, eu garanto, que não perderão. E será pela perseverança,</a:t>
            </a:r>
          </a:p>
          <a:p>
            <a:r>
              <a:rPr lang="pt-BR" b="1" i="1" dirty="0"/>
              <a:t>que a vida sem fim ganharão!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100" i="1" dirty="0"/>
              <a:t>Me tira da triste morte, me dá carinho e amor.</a:t>
            </a:r>
          </a:p>
          <a:p>
            <a:r>
              <a:rPr lang="pt-BR" sz="6100" i="1" dirty="0"/>
              <a:t>Com sua misericórdia do abismo me retirou.</a:t>
            </a:r>
          </a:p>
          <a:p>
            <a:r>
              <a:rPr lang="pt-BR" sz="6100" i="1" dirty="0"/>
              <a:t>E, como se eu fosse águia, vem renovar meu vigor.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Um cabelo sequer da cabeça, eu garanto, que não perderão. E será pela perseverança,</a:t>
            </a:r>
          </a:p>
          <a:p>
            <a:r>
              <a:rPr lang="pt-BR" b="1" i="1" dirty="0"/>
              <a:t>que a vida sem fim ganharão!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Consegue fazer justiça a todos os oprimidos.</a:t>
            </a:r>
          </a:p>
          <a:p>
            <a:r>
              <a:rPr lang="pt-BR" i="1" dirty="0"/>
              <a:t>Guiou Moisés no deserto e Israel escolhido. Tem pena, tem compaixão e não se sente ofendido.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Ó Senhor, escuta a prece</a:t>
            </a:r>
          </a:p>
          <a:p>
            <a:r>
              <a:rPr lang="pt-BR" i="1" dirty="0"/>
              <a:t>Que te faço e o meu pedido! Vem! Me atende, Deus fiel! Eu preciso ser ouvido. Se vieres nos julgar, Todo mundo está perdido.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Um cabelo sequer da cabeça, eu garanto, que não perderão. E será pela perseverança,</a:t>
            </a:r>
          </a:p>
          <a:p>
            <a:r>
              <a:rPr lang="pt-BR" b="1" i="1" dirty="0"/>
              <a:t>que a vida sem fim ganharão!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Guardando mágoa não fica e é lento pra castigar. É sempre cheio de amor e gosta de perdoar. De nossos erros não usa, para de nós se vingar.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i="1" dirty="0"/>
              <a:t>Um cabelo sequer da cabeça, eu garanto, que não perderão. E será pela perseverança,</a:t>
            </a:r>
          </a:p>
          <a:p>
            <a:r>
              <a:rPr lang="pt-BR" b="1" i="1" dirty="0"/>
              <a:t>que a vida sem fim ganharão!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paz são meus pensamentos,</a:t>
            </a:r>
          </a:p>
          <a:p>
            <a:r>
              <a:rPr lang="pt-BR" sz="6600" b="1" i="1" dirty="0"/>
              <a:t>onde estiverem, onde estiverem,</a:t>
            </a:r>
          </a:p>
          <a:p>
            <a:r>
              <a:rPr lang="pt-BR" sz="6600" b="1" i="1" dirty="0"/>
              <a:t>onde estiverem, os livrarei do sofrimento.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0" y="68094"/>
            <a:ext cx="8813259" cy="6515585"/>
          </a:xfrm>
        </p:spPr>
        <p:txBody>
          <a:bodyPr anchor="ctr">
            <a:noAutofit/>
          </a:bodyPr>
          <a:lstStyle/>
          <a:p>
            <a:r>
              <a:rPr lang="pt-BR" i="1" dirty="0"/>
              <a:t>Lembro os dias do passado: Os teus feitos que me alentam. Eu te estendo as minhas mãos, A Minh 'alma está sedenta Como terra esturricada,  Ressequida e poeirenta.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352696"/>
            <a:ext cx="8725710" cy="6291295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paz são meus pensamentos,</a:t>
            </a:r>
          </a:p>
          <a:p>
            <a:r>
              <a:rPr lang="pt-BR" sz="6600" b="1" i="1" dirty="0"/>
              <a:t>onde estiverem, onde estiverem,</a:t>
            </a:r>
          </a:p>
          <a:p>
            <a:r>
              <a:rPr lang="pt-BR" sz="6600" b="1" i="1" dirty="0"/>
              <a:t>onde estiverem, os livrarei do sofrimento.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Vem, me ensina a fazer sempre, Ó Senhor, tua vontade! Teu Espírito me guia A uma terra conquistada. Vem, renova minha vida, Das angústias libertada.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</TotalTime>
  <Words>703</Words>
  <Application>Microsoft Office PowerPoint</Application>
  <PresentationFormat>Apresentação na tela (4:3)</PresentationFormat>
  <Paragraphs>83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53</vt:i4>
      </vt:variant>
    </vt:vector>
  </HeadingPairs>
  <TitlesOfParts>
    <vt:vector size="61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33º Domingo do Tempo Comum 16/11/2025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140</cp:revision>
  <dcterms:created xsi:type="dcterms:W3CDTF">2021-02-27T18:57:26Z</dcterms:created>
  <dcterms:modified xsi:type="dcterms:W3CDTF">2025-09-16T19:14:29Z</dcterms:modified>
</cp:coreProperties>
</file>