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460" r:id="rId16"/>
    <p:sldId id="513" r:id="rId17"/>
    <p:sldId id="503" r:id="rId18"/>
    <p:sldId id="461" r:id="rId19"/>
    <p:sldId id="406" r:id="rId20"/>
    <p:sldId id="413" r:id="rId21"/>
    <p:sldId id="330" r:id="rId22"/>
    <p:sldId id="332" r:id="rId23"/>
    <p:sldId id="563" r:id="rId24"/>
    <p:sldId id="471" r:id="rId25"/>
    <p:sldId id="470" r:id="rId26"/>
    <p:sldId id="389" r:id="rId27"/>
    <p:sldId id="339" r:id="rId28"/>
    <p:sldId id="512" r:id="rId29"/>
    <p:sldId id="531" r:id="rId30"/>
    <p:sldId id="524" r:id="rId31"/>
    <p:sldId id="528" r:id="rId32"/>
    <p:sldId id="527" r:id="rId33"/>
    <p:sldId id="568" r:id="rId34"/>
    <p:sldId id="569" r:id="rId35"/>
    <p:sldId id="570" r:id="rId36"/>
    <p:sldId id="571" r:id="rId37"/>
    <p:sldId id="526" r:id="rId38"/>
    <p:sldId id="525" r:id="rId39"/>
    <p:sldId id="564" r:id="rId40"/>
    <p:sldId id="565" r:id="rId41"/>
    <p:sldId id="532" r:id="rId42"/>
    <p:sldId id="536" r:id="rId43"/>
    <p:sldId id="535" r:id="rId44"/>
    <p:sldId id="534" r:id="rId45"/>
    <p:sldId id="566" r:id="rId46"/>
    <p:sldId id="567" r:id="rId47"/>
    <p:sldId id="545" r:id="rId48"/>
    <p:sldId id="544" r:id="rId49"/>
    <p:sldId id="554" r:id="rId50"/>
    <p:sldId id="553" r:id="rId51"/>
    <p:sldId id="552" r:id="rId52"/>
    <p:sldId id="551" r:id="rId53"/>
    <p:sldId id="550" r:id="rId54"/>
    <p:sldId id="549" r:id="rId55"/>
    <p:sldId id="555" r:id="rId56"/>
    <p:sldId id="560" r:id="rId57"/>
    <p:sldId id="353" r:id="rId5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61" Type="http://schemas.openxmlformats.org/officeDocument/2006/relationships/theme" Target="theme/them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08/09/2025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29° Domingo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Tempo Comum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19/10/2025</a:t>
            </a:r>
            <a:endParaRPr lang="pt-BR" sz="7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2375" y="282102"/>
            <a:ext cx="8696528" cy="6352161"/>
          </a:xfrm>
        </p:spPr>
        <p:txBody>
          <a:bodyPr anchor="ctr">
            <a:normAutofit/>
          </a:bodyPr>
          <a:lstStyle/>
          <a:p>
            <a:r>
              <a:rPr lang="pt-BR" sz="8000" b="1" i="1" dirty="0"/>
              <a:t>Do Senhor é que me vem o meu socorro, do Senhor que fez o céu e fez a terra.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Aleluia, aleluia, aleluia.</a:t>
            </a:r>
          </a:p>
          <a:p>
            <a:r>
              <a:rPr lang="pt-BR" sz="6600" i="1" dirty="0"/>
              <a:t>A Palavra de Deus é viva e eficaz, em suas ações; penetrando os sentimentos, vai ao íntimo dos corações</a:t>
            </a:r>
            <a:r>
              <a:rPr lang="pt-BR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9"/>
            <a:ext cx="7886700" cy="750816"/>
          </a:xfrm>
        </p:spPr>
        <p:txBody>
          <a:bodyPr>
            <a:normAutofit/>
          </a:bodyPr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Atendei, Senhor, a nossa oração!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553" y="1040860"/>
            <a:ext cx="8735438" cy="5582596"/>
          </a:xfrm>
        </p:spPr>
        <p:txBody>
          <a:bodyPr>
            <a:noAutofit/>
          </a:bodyPr>
          <a:lstStyle/>
          <a:p>
            <a:r>
              <a:rPr lang="pt-BR" b="1" i="1" dirty="0"/>
              <a:t>Preparação das</a:t>
            </a:r>
          </a:p>
          <a:p>
            <a:r>
              <a:rPr lang="pt-BR" b="1" i="1" dirty="0"/>
              <a:t> Oferendas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56278"/>
          </a:xfrm>
        </p:spPr>
        <p:txBody>
          <a:bodyPr/>
          <a:lstStyle/>
          <a:p>
            <a:pPr algn="ctr"/>
            <a:r>
              <a:rPr lang="pt-B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138136"/>
            <a:ext cx="8220270" cy="5354738"/>
          </a:xfrm>
        </p:spPr>
        <p:txBody>
          <a:bodyPr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sz="7000" b="1" i="1" dirty="0"/>
              <a:t>A quem iremos, Senhor?</a:t>
            </a:r>
          </a:p>
          <a:p>
            <a:pPr marL="0" indent="0" algn="ctr">
              <a:buNone/>
            </a:pPr>
            <a:r>
              <a:rPr lang="pt-BR" sz="7000" b="1" i="1" dirty="0"/>
              <a:t>A quem iremos, Senhor?</a:t>
            </a:r>
          </a:p>
          <a:p>
            <a:pPr marL="0" indent="0" algn="ctr">
              <a:buNone/>
            </a:pPr>
            <a:r>
              <a:rPr lang="pt-BR" sz="7000" b="1" i="1" dirty="0"/>
              <a:t>Só tu tens palavras de vida eterna.</a:t>
            </a:r>
          </a:p>
          <a:p>
            <a:pPr marL="0" indent="0" algn="ctr">
              <a:buNone/>
            </a:pPr>
            <a:r>
              <a:rPr lang="pt-BR" sz="7000" b="1" i="1" dirty="0"/>
              <a:t>Só tu tens palavras de vida eterna!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D9981-5A98-E6F2-39A7-C1882E5AF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E35D6E-7405-80E4-58CE-9BBE2D5CE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3" y="340468"/>
            <a:ext cx="8735438" cy="6282988"/>
          </a:xfrm>
        </p:spPr>
        <p:txBody>
          <a:bodyPr>
            <a:noAutofit/>
          </a:bodyPr>
          <a:lstStyle/>
          <a:p>
            <a:r>
              <a:rPr lang="pt-BR" dirty="0"/>
              <a:t>Bendito sejais, Senhor,</a:t>
            </a:r>
          </a:p>
          <a:p>
            <a:r>
              <a:rPr lang="pt-BR" dirty="0"/>
              <a:t>Pelos dons que apresentamos,</a:t>
            </a:r>
          </a:p>
          <a:p>
            <a:r>
              <a:rPr lang="pt-BR" dirty="0"/>
              <a:t>Bendito pelo pão, Bendito pelo vinho, Bendito sejais, também, Pela graça no caminho!</a:t>
            </a:r>
          </a:p>
        </p:txBody>
      </p:sp>
    </p:spTree>
    <p:extLst>
      <p:ext uri="{BB962C8B-B14F-4D97-AF65-F5344CB8AC3E}">
        <p14:creationId xmlns:p14="http://schemas.microsoft.com/office/powerpoint/2010/main" val="1864339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dirty="0"/>
              <a:t>Bendito sejais, Senhor,</a:t>
            </a:r>
          </a:p>
          <a:p>
            <a:r>
              <a:rPr lang="pt-BR" dirty="0"/>
              <a:t>Pelos dons que apresentamos,</a:t>
            </a:r>
          </a:p>
          <a:p>
            <a:r>
              <a:rPr lang="pt-BR" dirty="0"/>
              <a:t>Bendito pela fé, Bendito pela Igreja, Bendito sejais, também, Pela força na peleja!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dirty="0"/>
              <a:t>Bendito sejais, Senhor,</a:t>
            </a:r>
          </a:p>
          <a:p>
            <a:r>
              <a:rPr lang="pt-BR" dirty="0"/>
              <a:t>Pelos dons que apresentamos, Bendito pelo amor, Bendito pela vida, Bendito sejais, também, Pelas nossas mãos unidas!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IV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14009" y="87550"/>
            <a:ext cx="8754893" cy="6467796"/>
          </a:xfrm>
        </p:spPr>
        <p:txBody>
          <a:bodyPr>
            <a:normAutofit/>
          </a:bodyPr>
          <a:lstStyle/>
          <a:p>
            <a:r>
              <a:rPr lang="pt-BR" sz="8800" b="1" i="1" dirty="0"/>
              <a:t>A todos socorrestes por bondade!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E76A0-0227-DA6C-E394-C7AB56AAA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D9B67750-FAC2-D3D9-283E-6B6BAE34B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Por Amor nos enviastes vosso Filho!</a:t>
            </a:r>
          </a:p>
        </p:txBody>
      </p:sp>
    </p:spTree>
    <p:extLst>
      <p:ext uri="{BB962C8B-B14F-4D97-AF65-F5344CB8AC3E}">
        <p14:creationId xmlns:p14="http://schemas.microsoft.com/office/powerpoint/2010/main" val="3282920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E9D41-8A8C-12E0-6308-6CD9C9452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6ACF868-BBA1-7994-60A4-2A834F53C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8800" b="1" i="1" dirty="0"/>
          </a:p>
        </p:txBody>
      </p:sp>
    </p:spTree>
    <p:extLst>
      <p:ext uri="{BB962C8B-B14F-4D97-AF65-F5344CB8AC3E}">
        <p14:creationId xmlns:p14="http://schemas.microsoft.com/office/powerpoint/2010/main" val="29568545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3A7CA-678E-DED3-A816-3DEFD2B15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8D8AAF7-7B2C-7551-C1DC-E5CBB2DBA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33349408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3640C-D48A-7B8C-D6AE-048384320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5379B10-0AC9-F201-63AD-F0BF96285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8800" b="1" i="1" dirty="0"/>
          </a:p>
        </p:txBody>
      </p:sp>
    </p:spTree>
    <p:extLst>
      <p:ext uri="{BB962C8B-B14F-4D97-AF65-F5344CB8AC3E}">
        <p14:creationId xmlns:p14="http://schemas.microsoft.com/office/powerpoint/2010/main" val="24028351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36187" y="136188"/>
            <a:ext cx="9007813" cy="6419158"/>
          </a:xfrm>
        </p:spPr>
        <p:txBody>
          <a:bodyPr>
            <a:noAutofit/>
          </a:bodyPr>
          <a:lstStyle/>
          <a:p>
            <a:r>
              <a:rPr lang="pt-BR" sz="7500" b="1" i="1" dirty="0"/>
              <a:t>Anunciamos, Senhor, a vossa morte e proclamamos a vossa ressurreição. Vinde, Senhor, Jesus!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6FC67-06EC-115C-C038-D5E7DEB56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D63E1B8-57D8-485C-6846-D1BC6DDB2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465" y="360608"/>
            <a:ext cx="8745166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Aceitai, ó </a:t>
            </a:r>
          </a:p>
          <a:p>
            <a:r>
              <a:rPr lang="pt-BR" sz="8800" b="1" i="1" dirty="0"/>
              <a:t>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0104186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41EE6-CD04-7F33-D286-87E4FB5D0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014C4C6-D9D6-CD9B-1B92-836105265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575574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56278"/>
          </a:xfrm>
        </p:spPr>
        <p:txBody>
          <a:bodyPr>
            <a:normAutofit/>
          </a:bodyPr>
          <a:lstStyle/>
          <a:p>
            <a:pPr algn="ctr"/>
            <a:r>
              <a:rPr lang="pt-B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021406"/>
            <a:ext cx="8512935" cy="5533940"/>
          </a:xfrm>
        </p:spPr>
        <p:txBody>
          <a:bodyPr>
            <a:norm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D25A2-1AAA-F5F4-9248-895CA3A78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2FCB340-45DB-AD64-8DE0-DF975F754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 ó Senhor, a Luz Eterna</a:t>
            </a:r>
          </a:p>
        </p:txBody>
      </p:sp>
    </p:spTree>
    <p:extLst>
      <p:ext uri="{BB962C8B-B14F-4D97-AF65-F5344CB8AC3E}">
        <p14:creationId xmlns:p14="http://schemas.microsoft.com/office/powerpoint/2010/main" val="37090711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62665-667D-2CC8-8E2F-231ECF691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7325271-5602-1117-852C-2F91DF40D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7752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223736"/>
            <a:ext cx="8752115" cy="6516698"/>
          </a:xfrm>
        </p:spPr>
        <p:txBody>
          <a:bodyPr/>
          <a:lstStyle/>
          <a:p>
            <a:r>
              <a:rPr lang="pt-BR" b="1" i="1" dirty="0"/>
              <a:t>Justiça Deus não fará</a:t>
            </a:r>
          </a:p>
          <a:p>
            <a:r>
              <a:rPr lang="pt-BR" b="1" i="1" dirty="0"/>
              <a:t>a seus eleitos queridos</a:t>
            </a:r>
          </a:p>
          <a:p>
            <a:r>
              <a:rPr lang="pt-BR" b="1" i="1" dirty="0"/>
              <a:t>que, noite e dia, por ele</a:t>
            </a:r>
          </a:p>
          <a:p>
            <a:r>
              <a:rPr lang="pt-BR" b="1" i="1" dirty="0"/>
              <a:t>suplicam com seus gemidos? Depressa vai atendê-los, fazer justiça a seus gritos!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Feliz quem teme o Senhor e ama seus mandamentos.</a:t>
            </a:r>
          </a:p>
          <a:p>
            <a:r>
              <a:rPr lang="pt-BR" sz="6600" i="1" dirty="0"/>
              <a:t>Seus filhos serão valentes, benditos seus descendentes.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i="1" dirty="0"/>
          </a:p>
          <a:p>
            <a:r>
              <a:rPr lang="pt-BR" b="1" i="1" dirty="0"/>
              <a:t>Justiça Deus não fará</a:t>
            </a:r>
          </a:p>
          <a:p>
            <a:r>
              <a:rPr lang="pt-BR" b="1" i="1" dirty="0"/>
              <a:t>a seus eleitos queridos</a:t>
            </a:r>
          </a:p>
          <a:p>
            <a:r>
              <a:rPr lang="pt-BR" b="1" i="1" dirty="0"/>
              <a:t>que, noite e dia, por ele</a:t>
            </a:r>
          </a:p>
          <a:p>
            <a:r>
              <a:rPr lang="pt-BR" b="1" i="1" dirty="0"/>
              <a:t>suplicam com seus gemidos? Depressa vai atendê-los, fazer justiça a seus gritos!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Em casa terá fartura, será sempre dadivoso.</a:t>
            </a:r>
          </a:p>
          <a:p>
            <a:r>
              <a:rPr lang="pt-BR" sz="6600" i="1" dirty="0"/>
              <a:t>Pra quem é bom, é luz forte, bom e misericordioso.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95942" y="389791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i="1" dirty="0"/>
          </a:p>
          <a:p>
            <a:r>
              <a:rPr lang="pt-BR" b="1" i="1" dirty="0"/>
              <a:t>Justiça Deus não fará</a:t>
            </a:r>
          </a:p>
          <a:p>
            <a:r>
              <a:rPr lang="pt-BR" b="1" i="1" dirty="0"/>
              <a:t>a seus eleitos queridos</a:t>
            </a:r>
          </a:p>
          <a:p>
            <a:r>
              <a:rPr lang="pt-BR" b="1" i="1" dirty="0"/>
              <a:t>que, noite e dia, por ele</a:t>
            </a:r>
          </a:p>
          <a:p>
            <a:r>
              <a:rPr lang="pt-BR" b="1" i="1" dirty="0"/>
              <a:t>suplicam com seus gemidos? Depressa vai atendê-los, fazer justiça a seus gritos!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Senhor, a tua Igreja somos nós numa só voz,</a:t>
            </a:r>
          </a:p>
          <a:p>
            <a:r>
              <a:rPr lang="pt-BR" i="1" dirty="0"/>
              <a:t>é teu tudo o que somos e o que temos, e aqui vimos para adorar.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Feliz quem empresta aos outros e com justiça se porta. Jamais há de tropeçar, ninguém o esquecerá.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i="1" dirty="0"/>
          </a:p>
          <a:p>
            <a:r>
              <a:rPr lang="pt-BR" b="1" i="1" dirty="0"/>
              <a:t>Justiça Deus não fará</a:t>
            </a:r>
          </a:p>
          <a:p>
            <a:r>
              <a:rPr lang="pt-BR" b="1" i="1" dirty="0"/>
              <a:t>a seus eleitos queridos</a:t>
            </a:r>
          </a:p>
          <a:p>
            <a:r>
              <a:rPr lang="pt-BR" b="1" i="1" dirty="0"/>
              <a:t>que, noite e dia, por ele</a:t>
            </a:r>
          </a:p>
          <a:p>
            <a:r>
              <a:rPr lang="pt-BR" b="1" i="1" dirty="0"/>
              <a:t>suplicam com seus gemidos? Depressa vai atendê-los, fazer justiça a seus gritos!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Não adianta ter raiva, nem tramar qualquer vingança.</a:t>
            </a:r>
          </a:p>
          <a:p>
            <a:r>
              <a:rPr lang="pt-BR" sz="6600" i="1" dirty="0"/>
              <a:t>Ao Pai, ao Filho, ao Amor louvemos com canto e dança!</a:t>
            </a:r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841A97E-5605-7660-56D5-1601A914C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b="1" i="1" dirty="0"/>
          </a:p>
          <a:p>
            <a:r>
              <a:rPr lang="pt-BR" sz="6500" b="1" i="1" dirty="0"/>
              <a:t>Justiça Deus não fará</a:t>
            </a:r>
          </a:p>
          <a:p>
            <a:r>
              <a:rPr lang="pt-BR" sz="6500" b="1" i="1" dirty="0"/>
              <a:t>a seus eleitos queridos</a:t>
            </a:r>
          </a:p>
          <a:p>
            <a:r>
              <a:rPr lang="pt-BR" sz="6500" b="1" i="1" dirty="0"/>
              <a:t>que, noite e dia, por ele</a:t>
            </a:r>
          </a:p>
          <a:p>
            <a:r>
              <a:rPr lang="pt-BR" sz="6500" b="1" i="1" dirty="0"/>
              <a:t>suplicam com seus gemidos? Depressa vai atendê-los, fazer justiça a seus gritos!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790768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Senhor, a graça imensa de viver sem merecer,</a:t>
            </a:r>
          </a:p>
          <a:p>
            <a:r>
              <a:rPr lang="pt-BR" i="1" dirty="0"/>
              <a:t>a graça de ser filho e de te amar, vamos louvar e agradecer.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ti, ó Deus, teu povo cante o louvor,</a:t>
            </a:r>
          </a:p>
          <a:p>
            <a:r>
              <a:rPr lang="pt-BR" sz="6600" b="1" i="1" dirty="0"/>
              <a:t>ao teu amor responda com mais amor.</a:t>
            </a: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Senhor, no sofrimento e na alegria de cada dia,</a:t>
            </a:r>
          </a:p>
          <a:p>
            <a:r>
              <a:rPr lang="pt-BR" i="1" dirty="0"/>
              <a:t>ajuda-nos a amar o que é melhor, e o teu amor aumente em nós.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1524</TotalTime>
  <Words>673</Words>
  <Application>Microsoft Office PowerPoint</Application>
  <PresentationFormat>Apresentação na tela (4:3)</PresentationFormat>
  <Paragraphs>83</Paragraphs>
  <Slides>54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54</vt:i4>
      </vt:variant>
    </vt:vector>
  </HeadingPairs>
  <TitlesOfParts>
    <vt:vector size="62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29° Domingo  Tempo Comum 19/10/2025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137</cp:revision>
  <dcterms:created xsi:type="dcterms:W3CDTF">2021-02-27T18:57:26Z</dcterms:created>
  <dcterms:modified xsi:type="dcterms:W3CDTF">2025-09-08T21:48:38Z</dcterms:modified>
</cp:coreProperties>
</file>