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563" r:id="rId24"/>
    <p:sldId id="471" r:id="rId25"/>
    <p:sldId id="470" r:id="rId26"/>
    <p:sldId id="389" r:id="rId27"/>
    <p:sldId id="339" r:id="rId28"/>
    <p:sldId id="512" r:id="rId29"/>
    <p:sldId id="531" r:id="rId30"/>
    <p:sldId id="524" r:id="rId31"/>
    <p:sldId id="530" r:id="rId32"/>
    <p:sldId id="529" r:id="rId33"/>
    <p:sldId id="528" r:id="rId34"/>
    <p:sldId id="527" r:id="rId35"/>
    <p:sldId id="526" r:id="rId36"/>
    <p:sldId id="525" r:id="rId37"/>
    <p:sldId id="564" r:id="rId38"/>
    <p:sldId id="565" r:id="rId39"/>
    <p:sldId id="532" r:id="rId40"/>
    <p:sldId id="536" r:id="rId41"/>
    <p:sldId id="535" r:id="rId42"/>
    <p:sldId id="534" r:id="rId43"/>
    <p:sldId id="533" r:id="rId44"/>
    <p:sldId id="538" r:id="rId45"/>
    <p:sldId id="566" r:id="rId46"/>
    <p:sldId id="567" r:id="rId47"/>
    <p:sldId id="545" r:id="rId48"/>
    <p:sldId id="544" r:id="rId49"/>
    <p:sldId id="554" r:id="rId50"/>
    <p:sldId id="553" r:id="rId51"/>
    <p:sldId id="552" r:id="rId52"/>
    <p:sldId id="551" r:id="rId53"/>
    <p:sldId id="550" r:id="rId54"/>
    <p:sldId id="549" r:id="rId55"/>
    <p:sldId id="555" r:id="rId56"/>
    <p:sldId id="560" r:id="rId57"/>
    <p:sldId id="556" r:id="rId58"/>
    <p:sldId id="562" r:id="rId59"/>
    <p:sldId id="353" r:id="rId6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presProps" Target="pres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27</a:t>
            </a: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 Domingo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 Comum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/>
              <a:t>05</a:t>
            </a: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/10/2025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Não fecheis o coração; ouvi vosso Deus!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A Palavra do Senhor permanece para sempre;</a:t>
            </a:r>
          </a:p>
          <a:p>
            <a:r>
              <a:rPr lang="pt-BR" i="1" dirty="0"/>
              <a:t>e esta é a Palavra que vos foi anunciada.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50816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Amparai-nos, Senhor!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040860"/>
            <a:ext cx="8735438" cy="5582596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/>
          <a:lstStyle/>
          <a:p>
            <a:pPr algn="ctr"/>
            <a:r>
              <a:rPr lang="pt-B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138136"/>
            <a:ext cx="8220270" cy="5354738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eterna.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</a:t>
            </a:r>
          </a:p>
          <a:p>
            <a:r>
              <a:rPr lang="pt-BR" dirty="0"/>
              <a:t>Bendito pelo pão, Bendito pelo vinho, Bendito sejais, também, Pela graça no caminho!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</a:t>
            </a:r>
          </a:p>
          <a:p>
            <a:r>
              <a:rPr lang="pt-BR" dirty="0"/>
              <a:t>Bendito pela fé, Bendito pela Igreja, Bendito sejais, também, Pela força na peleja!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 Bendito pelo amor, Bendito pela vida, Bendito sejais, também, Pelas nossas mãos unidas!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14954"/>
            <a:ext cx="7886700" cy="5732826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endParaRPr lang="pt-BR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8800" b="1" i="1" dirty="0"/>
              <a:t>III</a:t>
            </a:r>
          </a:p>
          <a:p>
            <a:pPr algn="r"/>
            <a:r>
              <a:rPr lang="pt-BR" sz="2000" b="1" i="1" dirty="0"/>
              <a:t>(para diversas circunstâncias)</a:t>
            </a:r>
          </a:p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Bendito vosso Filho, presente entre nós 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8800" b="1" i="1" dirty="0"/>
              <a:t>Todas as vezes que comemos deste pão e bebemos deste cálice, anunciamos, Senhor, a vossa morte, enquanto esperamos vossa vinda!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Confirmai na unidade 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Ajudai nos a criar um mundo novo!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Depende de termos fé, fazer o mundo mudar.</a:t>
            </a:r>
          </a:p>
          <a:p>
            <a:r>
              <a:rPr lang="pt-BR" b="1" i="1" dirty="0"/>
              <a:t>Senhor, aqui nesta Ceia, tu vens teu Corpo nos dar.</a:t>
            </a:r>
          </a:p>
          <a:p>
            <a:r>
              <a:rPr lang="pt-BR" b="1" i="1" dirty="0"/>
              <a:t>Queremos que tu consigas a nossa fé aumentar!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Feliz quem teme o Senhor e ama seus mandamentos.</a:t>
            </a:r>
          </a:p>
          <a:p>
            <a:r>
              <a:rPr lang="pt-BR" sz="6600" i="1" dirty="0"/>
              <a:t>Seus filhos serão valentes, benditos seus descendentes.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/>
              <a:t>Depende de termos fé, fazer o mundo mudar.</a:t>
            </a:r>
          </a:p>
          <a:p>
            <a:r>
              <a:rPr lang="pt-BR" b="1" i="1"/>
              <a:t>Senhor, aqui nesta Ceia, tu vens teu Corpo nos dar.</a:t>
            </a:r>
          </a:p>
          <a:p>
            <a:r>
              <a:rPr lang="pt-BR" b="1" i="1"/>
              <a:t>Queremos que tu consigas a nossa fé aumentar!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Em casa terá fartura, será sempre dadivoso.</a:t>
            </a:r>
          </a:p>
          <a:p>
            <a:r>
              <a:rPr lang="pt-BR" sz="6600" i="1" dirty="0"/>
              <a:t>Pra quem é bom, é luz forte, bom e misericordioso.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Depende de termos fé, fazer o mundo mudar.</a:t>
            </a:r>
          </a:p>
          <a:p>
            <a:r>
              <a:rPr lang="pt-BR" b="1" i="1" dirty="0"/>
              <a:t>Senhor, aqui nesta Ceia, tu vens teu Corpo nos dar.</a:t>
            </a:r>
          </a:p>
          <a:p>
            <a:r>
              <a:rPr lang="pt-BR" b="1" i="1" dirty="0"/>
              <a:t>Queremos que tu consigas a nossa fé aumentar!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a tua Igreja somos nós numa só voz,</a:t>
            </a:r>
          </a:p>
          <a:p>
            <a:r>
              <a:rPr lang="pt-BR" i="1" dirty="0"/>
              <a:t>é teu tudo o que somos e o que temos, e aqui vimos para adorar.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Feliz quem empresta aos outros e com justiça se porta. Jamais há de tropeçar, ninguém o esquecerá.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Depende de termos fé, fazer o mundo mudar.</a:t>
            </a:r>
          </a:p>
          <a:p>
            <a:r>
              <a:rPr lang="pt-BR" b="1" i="1" dirty="0"/>
              <a:t>Senhor, aqui nesta Ceia, tu vens teu Corpo nos dar.</a:t>
            </a:r>
          </a:p>
          <a:p>
            <a:r>
              <a:rPr lang="pt-BR" b="1" i="1" dirty="0"/>
              <a:t>Queremos que tu consigas a nossa fé aumentar!</a:t>
            </a:r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Feliz quem empresta aos outros e com justiça se porta. Jamais há de tropeçar, ninguém o esquecerá.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i="1" dirty="0"/>
              <a:t>Depende de termos fé, fazer o mundo mudar.</a:t>
            </a:r>
          </a:p>
          <a:p>
            <a:r>
              <a:rPr lang="pt-BR" b="1" i="1" dirty="0"/>
              <a:t>Senhor, aqui nesta Ceia, tu vens teu Corpo nos dar.</a:t>
            </a:r>
          </a:p>
          <a:p>
            <a:r>
              <a:rPr lang="pt-BR" b="1" i="1" dirty="0"/>
              <a:t>Queremos que tu consigas a nossa fé aumentar!</a:t>
            </a:r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Não adianta ter raiva, nem tramar qualquer vingança. Ao Pai, ao Filho, ao Amor louvemos com canto e dança!</a:t>
            </a:r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446A-C53D-2E42-F956-B67554AF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7A426DA-8309-7635-8B36-5C981CD5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r>
              <a:rPr lang="pt-BR" sz="6600" b="1" i="1"/>
              <a:t>Depende de termos fé, fazer o mundo mudar.</a:t>
            </a:r>
          </a:p>
          <a:p>
            <a:r>
              <a:rPr lang="pt-BR" sz="6600" b="1" i="1"/>
              <a:t>Senhor, aqui nesta Ceia, tu vens teu Corpo nos dar.</a:t>
            </a:r>
          </a:p>
          <a:p>
            <a:r>
              <a:rPr lang="pt-BR" sz="6600" b="1" i="1"/>
              <a:t>Queremos que tu consigas a nossa fé aumentar!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1122146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a graça imensa de viver sem merecer,</a:t>
            </a:r>
          </a:p>
          <a:p>
            <a:r>
              <a:rPr lang="pt-BR" i="1" dirty="0"/>
              <a:t>a graça de ser filho e de te amar, vamos louvar e agradecer.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no sofrimento e na alegria de cada dia,</a:t>
            </a:r>
          </a:p>
          <a:p>
            <a:r>
              <a:rPr lang="pt-BR" i="1" dirty="0"/>
              <a:t>ajuda-nos a amar o que é melhor, e o teu amor aumente em nós.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</TotalTime>
  <Words>722</Words>
  <Application>Microsoft Office PowerPoint</Application>
  <PresentationFormat>Apresentação na tela (4:3)</PresentationFormat>
  <Paragraphs>81</Paragraphs>
  <Slides>56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56</vt:i4>
      </vt:variant>
    </vt:vector>
  </HeadingPairs>
  <TitlesOfParts>
    <vt:vector size="64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27° Domingo  Tempo Comum 05/10/2025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138</cp:revision>
  <dcterms:created xsi:type="dcterms:W3CDTF">2021-02-27T18:57:26Z</dcterms:created>
  <dcterms:modified xsi:type="dcterms:W3CDTF">2025-09-08T21:20:26Z</dcterms:modified>
</cp:coreProperties>
</file>