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731" r:id="rId3"/>
    <p:sldMasterId id="2147483743" r:id="rId4"/>
  </p:sldMasterIdLst>
  <p:sldIdLst>
    <p:sldId id="258" r:id="rId5"/>
    <p:sldId id="514" r:id="rId6"/>
    <p:sldId id="260" r:id="rId7"/>
    <p:sldId id="265" r:id="rId8"/>
    <p:sldId id="262" r:id="rId9"/>
    <p:sldId id="494" r:id="rId10"/>
    <p:sldId id="515" r:id="rId11"/>
    <p:sldId id="517" r:id="rId12"/>
    <p:sldId id="520" r:id="rId13"/>
    <p:sldId id="521" r:id="rId14"/>
    <p:sldId id="568" r:id="rId15"/>
    <p:sldId id="271" r:id="rId16"/>
    <p:sldId id="460" r:id="rId17"/>
    <p:sldId id="513" r:id="rId18"/>
    <p:sldId id="503" r:id="rId19"/>
    <p:sldId id="461" r:id="rId20"/>
    <p:sldId id="406" r:id="rId21"/>
    <p:sldId id="413" r:id="rId22"/>
    <p:sldId id="330" r:id="rId23"/>
    <p:sldId id="332" r:id="rId24"/>
    <p:sldId id="563" r:id="rId25"/>
    <p:sldId id="471" r:id="rId26"/>
    <p:sldId id="569" r:id="rId27"/>
    <p:sldId id="570" r:id="rId28"/>
    <p:sldId id="572" r:id="rId29"/>
    <p:sldId id="571" r:id="rId30"/>
    <p:sldId id="470" r:id="rId31"/>
    <p:sldId id="389" r:id="rId32"/>
    <p:sldId id="339" r:id="rId33"/>
    <p:sldId id="512" r:id="rId34"/>
    <p:sldId id="531" r:id="rId35"/>
    <p:sldId id="524" r:id="rId36"/>
    <p:sldId id="528" r:id="rId37"/>
    <p:sldId id="527" r:id="rId38"/>
    <p:sldId id="526" r:id="rId39"/>
    <p:sldId id="525" r:id="rId40"/>
    <p:sldId id="564" r:id="rId41"/>
    <p:sldId id="565" r:id="rId42"/>
    <p:sldId id="532" r:id="rId43"/>
    <p:sldId id="536" r:id="rId44"/>
    <p:sldId id="535" r:id="rId45"/>
    <p:sldId id="534" r:id="rId46"/>
    <p:sldId id="566" r:id="rId47"/>
    <p:sldId id="567" r:id="rId48"/>
    <p:sldId id="545" r:id="rId49"/>
    <p:sldId id="544" r:id="rId50"/>
    <p:sldId id="554" r:id="rId51"/>
    <p:sldId id="553" r:id="rId52"/>
    <p:sldId id="552" r:id="rId53"/>
    <p:sldId id="551" r:id="rId54"/>
    <p:sldId id="550" r:id="rId55"/>
    <p:sldId id="549" r:id="rId56"/>
    <p:sldId id="555" r:id="rId57"/>
    <p:sldId id="560" r:id="rId58"/>
    <p:sldId id="353" r:id="rId5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5" Type="http://schemas.openxmlformats.org/officeDocument/2006/relationships/slide" Target="slides/slide1.xml"/><Relationship Id="rId61" Type="http://schemas.openxmlformats.org/officeDocument/2006/relationships/viewProps" Target="viewProps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A7B902-F09A-495E-AE36-8C587D282C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40D09A6-9953-4BC9-9BA2-E2E8F924E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6FC81C-ADF5-4972-ACC9-E18018B43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B7ED37C-35AF-4BE3-876E-9E45BF404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188727-7800-4D6F-8929-075CB302F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082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0ACB0F-ADC6-4B23-867D-D9D8C023D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AB91656-7361-4AC2-98DB-9D0C5C2B21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 dirty="0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7909EFF-C4E3-43C4-AE3F-9F8DEDBAE0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9BAE5A-62C1-46B5-A022-0DAA7DBEA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0EC75CB-D8CB-4D73-B03D-35D6CA6DA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926C406-AA83-4FBC-B333-83B3B0BEC7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0383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91C633-4594-4835-8006-BB5F62FEF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DFFC189-D9DC-485C-8972-DF84E325C9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025DB5-8FEC-46C0-A7C1-4C2462843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EACA7E1-536E-4FA4-93C9-B4F01901F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D1A505-3F49-4326-AB46-3B2C47B063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6481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75C1B26-7F18-4B1B-9A83-4344B7A704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941EA34-54C3-4F7B-B356-9712FD3F62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E22A59D-B871-4129-BCBB-164087CA3D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C4BFEB6-25F8-45BF-90C2-F5F3D4522F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C918307-7E26-4AFE-A516-C94AEAC08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509243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80810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8157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13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1699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73086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17589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4492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940627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42781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225452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428614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2195497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3570826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8410382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80198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69837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875845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0559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172144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9653211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4740172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03892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815562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28267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15198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16391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6043936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320930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96920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D58DC6-C402-471E-A30C-A68C42904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516033E-C1E5-4775-8037-E2A7E6D1F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88A66F-1F79-4B6C-8B13-E8C0CA6450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4633426D-6CEE-491B-BCD2-DEC05E416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84276EA-5A3A-4482-87FD-81B4AA19F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990056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85550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48431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510637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879696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671537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152461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1300817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0208334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573524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9C8EA7-58C2-43B7-8E95-97DDC547F6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245" y="360608"/>
            <a:ext cx="8512935" cy="619473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95403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996511-4CF8-4F74-8DDE-88A927864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BB0774-0F68-413B-A9D6-3AB79EAA2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A54F0EA-70DF-4C13-B7B4-09AF5AFBF7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871F941-4B4D-483C-8E51-77E48CFE4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CBA6C-933A-4696-B615-05E1D011E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8BD9958-741A-4E62-9F64-99E9BA86F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06639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5464904-8A6D-4C76-92A0-5338649EE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79D13C-8C07-4839-A498-C59064435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87367A11-CCA7-455A-B8E5-FBA2DA884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E089EC4-B1DF-4D88-9FBF-AF1F54F1B3D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68CB825-EBD1-4CBE-AA5E-54CD5F1ED4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634A501-79C1-44E1-B538-8346186398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9DA8CFE-FA23-41EE-8AB1-32F6285D1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3D01CEF-92B3-4B69-B73A-9DF6AEC4B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18278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ACE6AC-C2F6-4D3C-981B-EE72B204F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60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5CDC9B8A-621D-455C-BA1F-7858E6972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14373CA-52E0-4EB4-A506-94380265F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7012D5B4-6D6D-4356-AE1A-8965F346B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94307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EDC4E6FF-B5CC-49DF-BF47-C37977BD2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35C02D0-933E-4F4C-8059-B63DCADD3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8636D221-C53D-43B3-9F83-4B2B3E6BD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392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4A140-AB24-4679-993F-943EEC797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B1DE3D-1B8D-4119-8BFE-CE7428591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1AB25A4-5A3E-49D3-8064-1FC9D2DD30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7CB92FF-1D85-4EDE-A01D-A1A52F376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E7334E4-05B2-452C-B2A8-0DB4038E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61A90A2-E42B-4643-9FED-5998918C4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41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3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8.xml"/><Relationship Id="rId7" Type="http://schemas.openxmlformats.org/officeDocument/2006/relationships/slideLayout" Target="../slideLayouts/slideLayout32.xml"/><Relationship Id="rId12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7.xml"/><Relationship Id="rId1" Type="http://schemas.openxmlformats.org/officeDocument/2006/relationships/slideLayout" Target="../slideLayouts/slideLayout26.xml"/><Relationship Id="rId6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36.xml"/><Relationship Id="rId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35.xml"/><Relationship Id="rId4" Type="http://schemas.openxmlformats.org/officeDocument/2006/relationships/slideLayout" Target="../slideLayouts/slideLayout29.xml"/><Relationship Id="rId9" Type="http://schemas.openxmlformats.org/officeDocument/2006/relationships/slideLayout" Target="../slideLayouts/slideLayout34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15DE61B2-6732-43D9-A64F-23269AE33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83C659D-9227-4C85-BA69-241C599E8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Clique para editar os estilos de texto Mestres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6A18E1-FAD8-47D6-8D7E-C6905DDBF1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5F61054-5AED-4EF5-912F-0D4FADA349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E759C57-824F-4EBA-BD14-00BF13D86DB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9768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708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84045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709" r:id="rId12"/>
    <p:sldLayoutId id="214748371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305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56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B4CEA-D5C0-4C84-9516-DF51210ACADE}" type="datetimeFigureOut">
              <a:rPr lang="pt-BR" smtClean="0"/>
              <a:t>01/10/2025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A04602-EE43-4DD1-A614-8F23F1F41E9B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15403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6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AA79AF-8A18-4E34-8AB6-3DA974BAD5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7383" y="640080"/>
            <a:ext cx="8569234" cy="5603965"/>
          </a:xfrm>
        </p:spPr>
        <p:txBody>
          <a:bodyPr anchor="ctr">
            <a:normAutofit/>
          </a:bodyPr>
          <a:lstStyle/>
          <a:p>
            <a:r>
              <a:rPr lang="pt-BR" sz="9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1º Domingo do Advento</a:t>
            </a:r>
            <a:br>
              <a:rPr lang="pt-BR" sz="9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90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30/11/2025</a:t>
            </a:r>
          </a:p>
        </p:txBody>
      </p:sp>
    </p:spTree>
    <p:extLst>
      <p:ext uri="{BB962C8B-B14F-4D97-AF65-F5344CB8AC3E}">
        <p14:creationId xmlns:p14="http://schemas.microsoft.com/office/powerpoint/2010/main" val="504773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Filha de reis, ó Virgem pura, sai da modesta posição. Em ti, embora criatura, de Deus se fez a encarnação!</a:t>
            </a:r>
            <a:endParaRPr lang="pt-BR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09981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B6B660-8DDA-859A-A262-EB31303320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771F1A8-5FFD-58D4-FEE2-4239AB3A9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Orvalhai lá do alto, ó céus e as nuvens chovam o Justo.</a:t>
            </a:r>
          </a:p>
          <a:p>
            <a:endParaRPr lang="pt-BR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42826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99628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04949" y="326571"/>
            <a:ext cx="8110401" cy="6244046"/>
          </a:xfrm>
        </p:spPr>
        <p:txBody>
          <a:bodyPr anchor="ctr">
            <a:normAutofit/>
          </a:bodyPr>
          <a:lstStyle/>
          <a:p>
            <a:r>
              <a:rPr lang="pt-BR" sz="6600" b="1" i="1" dirty="0"/>
              <a:t>Salmo</a:t>
            </a:r>
          </a:p>
          <a:p>
            <a:r>
              <a:rPr lang="pt-BR" sz="6600" b="1" i="1" dirty="0"/>
              <a:t> Responsorial</a:t>
            </a:r>
            <a:br>
              <a:rPr lang="pt-BR" sz="6600" b="1" i="1" dirty="0"/>
            </a:br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5926452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 lnSpcReduction="10000"/>
          </a:bodyPr>
          <a:lstStyle/>
          <a:p>
            <a:r>
              <a:rPr lang="pt-BR" sz="8800" b="1" i="1" dirty="0"/>
              <a:t>Que alegria, quando me disseram:</a:t>
            </a:r>
          </a:p>
          <a:p>
            <a:r>
              <a:rPr lang="pt-BR" sz="8800" b="1" i="1" dirty="0"/>
              <a:t>“Vamos à casa do Senhor!”</a:t>
            </a:r>
          </a:p>
        </p:txBody>
      </p:sp>
    </p:spTree>
    <p:extLst>
      <p:ext uri="{BB962C8B-B14F-4D97-AF65-F5344CB8AC3E}">
        <p14:creationId xmlns:p14="http://schemas.microsoft.com/office/powerpoint/2010/main" val="30992047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265961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7822" y="204281"/>
            <a:ext cx="8949446" cy="6478621"/>
          </a:xfrm>
        </p:spPr>
        <p:txBody>
          <a:bodyPr anchor="ctr">
            <a:normAutofit fontScale="92500" lnSpcReduction="20000"/>
          </a:bodyPr>
          <a:lstStyle/>
          <a:p>
            <a:endParaRPr lang="pt-BR" sz="5900" b="1" i="1" dirty="0"/>
          </a:p>
          <a:p>
            <a:r>
              <a:rPr lang="pt-BR" sz="5900" b="1" i="1" dirty="0"/>
              <a:t>Aleluia, aleluia, </a:t>
            </a:r>
          </a:p>
          <a:p>
            <a:r>
              <a:rPr lang="pt-BR" sz="5900" i="1" dirty="0"/>
              <a:t>Aleluia, aleluia,</a:t>
            </a:r>
          </a:p>
          <a:p>
            <a:r>
              <a:rPr lang="pt-BR" sz="5900" b="1" i="1" dirty="0"/>
              <a:t>Vem mostrar-nos, ó Senhor!</a:t>
            </a:r>
          </a:p>
          <a:p>
            <a:r>
              <a:rPr lang="pt-BR" sz="5900" b="1" i="1" dirty="0"/>
              <a:t> </a:t>
            </a:r>
            <a:r>
              <a:rPr lang="pt-BR" sz="5900" i="1" dirty="0"/>
              <a:t>Vem mostrar-nos, ó Senhor!</a:t>
            </a:r>
          </a:p>
          <a:p>
            <a:r>
              <a:rPr lang="pt-BR" sz="5900" b="1" i="1" dirty="0"/>
              <a:t> Tua grande Compaixão!</a:t>
            </a:r>
          </a:p>
          <a:p>
            <a:r>
              <a:rPr lang="pt-BR" sz="5900" b="1" i="1" dirty="0"/>
              <a:t> </a:t>
            </a:r>
            <a:r>
              <a:rPr lang="pt-BR" sz="5900" i="1" dirty="0"/>
              <a:t>Tua grande Compaixão !</a:t>
            </a:r>
          </a:p>
          <a:p>
            <a:r>
              <a:rPr lang="pt-BR" sz="5900" b="1" i="1" dirty="0"/>
              <a:t> Dá-nos tua salvação!</a:t>
            </a:r>
          </a:p>
          <a:p>
            <a:r>
              <a:rPr lang="pt-BR" sz="5900" b="1" i="1" dirty="0"/>
              <a:t> </a:t>
            </a:r>
            <a:r>
              <a:rPr lang="pt-BR" sz="5900" i="1" dirty="0"/>
              <a:t>Dá-nos, tua salvação!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3810371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574766"/>
            <a:ext cx="7886700" cy="5602197"/>
          </a:xfrm>
        </p:spPr>
        <p:txBody>
          <a:bodyPr anchor="ctr"/>
          <a:lstStyle/>
          <a:p>
            <a:pPr marL="0" indent="0" algn="ctr">
              <a:buNone/>
            </a:pPr>
            <a:endParaRPr lang="pt-BR" sz="8800" b="1" i="1" dirty="0"/>
          </a:p>
          <a:p>
            <a:pPr marL="0" indent="0" algn="ctr">
              <a:buNone/>
            </a:pPr>
            <a:endParaRPr lang="pt-BR" sz="96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664381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270589"/>
            <a:ext cx="7886700" cy="750816"/>
          </a:xfrm>
        </p:spPr>
        <p:txBody>
          <a:bodyPr>
            <a:normAutofit/>
          </a:bodyPr>
          <a:lstStyle/>
          <a:p>
            <a:pPr algn="ctr"/>
            <a:r>
              <a:rPr lang="pt-BR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Preces da Comunidade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22515" y="1194320"/>
            <a:ext cx="7992836" cy="523260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9000" b="1" i="1" dirty="0"/>
              <a:t>Mostrai-nos, ó Senhor, vossa bondade!</a:t>
            </a:r>
          </a:p>
        </p:txBody>
      </p:sp>
    </p:spTree>
    <p:extLst>
      <p:ext uri="{BB962C8B-B14F-4D97-AF65-F5344CB8AC3E}">
        <p14:creationId xmlns:p14="http://schemas.microsoft.com/office/powerpoint/2010/main" val="2385320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/>
          <a:lstStyle/>
          <a:p>
            <a:pPr marL="0" indent="0" algn="ctr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903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56278"/>
          </a:xfrm>
        </p:spPr>
        <p:txBody>
          <a:bodyPr/>
          <a:lstStyle/>
          <a:p>
            <a:pPr algn="ctr"/>
            <a:r>
              <a:rPr lang="pt-BR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Refrão Orante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23736" y="1138136"/>
            <a:ext cx="8715983" cy="5496128"/>
          </a:xfrm>
        </p:spPr>
        <p:txBody>
          <a:bodyPr anchor="ctr">
            <a:normAutofit fontScale="92500" lnSpcReduction="20000"/>
          </a:bodyPr>
          <a:lstStyle/>
          <a:p>
            <a:pPr marL="0" indent="0" algn="ctr">
              <a:buNone/>
            </a:pPr>
            <a:r>
              <a:rPr lang="pt-BR" sz="7000" b="1" i="1" dirty="0"/>
              <a:t>Senhor, nós te esperamos!</a:t>
            </a:r>
          </a:p>
          <a:p>
            <a:pPr marL="0" indent="0" algn="ctr">
              <a:buNone/>
            </a:pPr>
            <a:r>
              <a:rPr lang="pt-BR" sz="7000" b="1" i="1" dirty="0"/>
              <a:t>Senhor, não tardes mais!</a:t>
            </a:r>
          </a:p>
          <a:p>
            <a:pPr marL="0" indent="0" algn="ctr">
              <a:buNone/>
            </a:pPr>
            <a:r>
              <a:rPr lang="pt-BR" sz="7000" b="1" i="1" dirty="0"/>
              <a:t>Senhor, nós te esperamos!</a:t>
            </a:r>
          </a:p>
          <a:p>
            <a:pPr marL="0" indent="0" algn="ctr">
              <a:buNone/>
            </a:pPr>
            <a:r>
              <a:rPr lang="pt-BR" sz="7000" b="1" i="1" dirty="0"/>
              <a:t>Vem logo, vem nos salvar!</a:t>
            </a:r>
          </a:p>
        </p:txBody>
      </p:sp>
    </p:spTree>
    <p:extLst>
      <p:ext uri="{BB962C8B-B14F-4D97-AF65-F5344CB8AC3E}">
        <p14:creationId xmlns:p14="http://schemas.microsoft.com/office/powerpoint/2010/main" val="22307511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4553" y="252919"/>
            <a:ext cx="8735438" cy="6370537"/>
          </a:xfrm>
        </p:spPr>
        <p:txBody>
          <a:bodyPr>
            <a:noAutofit/>
          </a:bodyPr>
          <a:lstStyle/>
          <a:p>
            <a:r>
              <a:rPr lang="pt-BR" sz="9000" b="1" i="1" dirty="0"/>
              <a:t>Preparação das</a:t>
            </a:r>
          </a:p>
          <a:p>
            <a:r>
              <a:rPr lang="pt-BR" sz="9000" b="1" i="1" dirty="0"/>
              <a:t> Oferendas</a:t>
            </a:r>
            <a:endParaRPr lang="pt-BR" sz="9000" dirty="0"/>
          </a:p>
        </p:txBody>
      </p:sp>
    </p:spTree>
    <p:extLst>
      <p:ext uri="{BB962C8B-B14F-4D97-AF65-F5344CB8AC3E}">
        <p14:creationId xmlns:p14="http://schemas.microsoft.com/office/powerpoint/2010/main" val="4446716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4D9981-5A98-E6F2-39A7-C1882E5AF1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AE35D6E-7405-80E4-58CE-9BBE2D5CE6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553" y="340468"/>
            <a:ext cx="8735438" cy="6282988"/>
          </a:xfrm>
        </p:spPr>
        <p:txBody>
          <a:bodyPr>
            <a:noAutofit/>
          </a:bodyPr>
          <a:lstStyle/>
          <a:p>
            <a:r>
              <a:rPr lang="pt-BR" sz="6600" b="1" i="1" dirty="0"/>
              <a:t>A nossa oferta apresentamos no altar</a:t>
            </a:r>
          </a:p>
          <a:p>
            <a:r>
              <a:rPr lang="pt-BR" sz="6600" b="1" i="1" dirty="0"/>
              <a:t>E te pedimos: Vem, Senhor, nos libertar!</a:t>
            </a:r>
          </a:p>
        </p:txBody>
      </p:sp>
    </p:spTree>
    <p:extLst>
      <p:ext uri="{BB962C8B-B14F-4D97-AF65-F5344CB8AC3E}">
        <p14:creationId xmlns:p14="http://schemas.microsoft.com/office/powerpoint/2010/main" val="18643399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14009" y="326571"/>
            <a:ext cx="8764621" cy="6268782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A chuva molhou a terra</a:t>
            </a:r>
          </a:p>
          <a:p>
            <a:r>
              <a:rPr lang="pt-BR" sz="6600" i="1" dirty="0"/>
              <a:t>O homem plantou um grão, A planta deu flor e fruto, Do trigo se fez o pão.</a:t>
            </a:r>
          </a:p>
        </p:txBody>
      </p:sp>
    </p:spTree>
    <p:extLst>
      <p:ext uri="{BB962C8B-B14F-4D97-AF65-F5344CB8AC3E}">
        <p14:creationId xmlns:p14="http://schemas.microsoft.com/office/powerpoint/2010/main" val="21136077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A9482A-E179-BC3F-C648-9AFBB8BB38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1F8F1C3-9AFA-599F-287D-DB6DE8A88E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009" y="326571"/>
            <a:ext cx="8764621" cy="6268782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A nossa oferta apresentamos no altar</a:t>
            </a:r>
          </a:p>
          <a:p>
            <a:r>
              <a:rPr lang="pt-BR" sz="6600" b="1" i="1" dirty="0"/>
              <a:t>E te pedimos: Vem, Senhor, nos libertar!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5156454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7402F0-1641-407F-E2EA-80B5CAC4B1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2A249B0-6AE4-BE22-4820-AE4354F18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009" y="326571"/>
            <a:ext cx="8764621" cy="6268782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O homem plantou videiras, Cercou-as com seu carinho. Da vinha brotou a uva,</a:t>
            </a:r>
          </a:p>
          <a:p>
            <a:r>
              <a:rPr lang="pt-BR" sz="6600" i="1" dirty="0"/>
              <a:t>Da uva se fez o vinho.</a:t>
            </a:r>
          </a:p>
        </p:txBody>
      </p:sp>
    </p:spTree>
    <p:extLst>
      <p:ext uri="{BB962C8B-B14F-4D97-AF65-F5344CB8AC3E}">
        <p14:creationId xmlns:p14="http://schemas.microsoft.com/office/powerpoint/2010/main" val="42015165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5A0306-2949-9CB3-F7F8-F9B7EDFEC0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11D532B-4E36-6C8E-15D8-C89B045ED2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009" y="326571"/>
            <a:ext cx="8764621" cy="6268782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A nossa oferta apresentamos no altar</a:t>
            </a:r>
          </a:p>
          <a:p>
            <a:r>
              <a:rPr lang="pt-BR" sz="6600" b="1" i="1" dirty="0"/>
              <a:t>E te pedimos: Vem, Senhor, nos libertar!</a:t>
            </a:r>
          </a:p>
          <a:p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127513568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57C33E-EDB7-2F71-A5D4-FF11ECA16F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3EBCEA-75CE-788D-8AD2-6929767F7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009" y="326571"/>
            <a:ext cx="8764621" cy="6268782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Os frutos da nossa terra</a:t>
            </a:r>
          </a:p>
          <a:p>
            <a:r>
              <a:rPr lang="pt-BR" sz="6600" i="1" dirty="0"/>
              <a:t>E as lutas dos filhos teus,</a:t>
            </a:r>
          </a:p>
          <a:p>
            <a:r>
              <a:rPr lang="pt-BR" sz="6600" i="1" dirty="0"/>
              <a:t>Serão, pela tua graça</a:t>
            </a:r>
          </a:p>
          <a:p>
            <a:r>
              <a:rPr lang="pt-BR" sz="6600" i="1" dirty="0"/>
              <a:t>Pão vivo, que vem dos céus.</a:t>
            </a:r>
          </a:p>
        </p:txBody>
      </p:sp>
    </p:spTree>
    <p:extLst>
      <p:ext uri="{BB962C8B-B14F-4D97-AF65-F5344CB8AC3E}">
        <p14:creationId xmlns:p14="http://schemas.microsoft.com/office/powerpoint/2010/main" val="19671891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65370" y="107004"/>
            <a:ext cx="8842443" cy="6624536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A nossa oferta apresentamos no altar</a:t>
            </a:r>
          </a:p>
          <a:p>
            <a:r>
              <a:rPr lang="pt-BR" sz="6600" b="1" i="1" dirty="0"/>
              <a:t>E te pedimos: Vem, Senhor, nos libertar!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502165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88455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28650" y="444137"/>
            <a:ext cx="7886700" cy="5732826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Oração Eucarística</a:t>
            </a:r>
          </a:p>
          <a:p>
            <a:pPr marL="0" indent="0" algn="ctr">
              <a:buNone/>
            </a:pPr>
            <a:r>
              <a:rPr lang="pt-BR" sz="8800" b="1" i="1" dirty="0"/>
              <a:t>II</a:t>
            </a: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0574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352697"/>
            <a:ext cx="7886700" cy="5824266"/>
          </a:xfrm>
        </p:spPr>
        <p:txBody>
          <a:bodyPr/>
          <a:lstStyle/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5377449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971497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Santo</a:t>
            </a:r>
          </a:p>
        </p:txBody>
      </p:sp>
    </p:spTree>
    <p:extLst>
      <p:ext uri="{BB962C8B-B14F-4D97-AF65-F5344CB8AC3E}">
        <p14:creationId xmlns:p14="http://schemas.microsoft.com/office/powerpoint/2010/main" val="29765271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209767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14009" y="87550"/>
            <a:ext cx="8754893" cy="6467796"/>
          </a:xfrm>
        </p:spPr>
        <p:txBody>
          <a:bodyPr>
            <a:normAutofit/>
          </a:bodyPr>
          <a:lstStyle/>
          <a:p>
            <a:r>
              <a:rPr lang="pt-BR" sz="8800" b="1" i="1" dirty="0"/>
              <a:t>Enviai o vosso Espírito Santo!</a:t>
            </a:r>
          </a:p>
        </p:txBody>
      </p:sp>
    </p:spTree>
    <p:extLst>
      <p:ext uri="{BB962C8B-B14F-4D97-AF65-F5344CB8AC3E}">
        <p14:creationId xmlns:p14="http://schemas.microsoft.com/office/powerpoint/2010/main" val="410609773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141076552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t-BR" sz="8800" b="1" i="1" dirty="0"/>
              <a:t>Anunciamos Senhor, a vossa Morte e proclamamos a vossa Ressurreição. Vinde Senhor, Jesus!</a:t>
            </a:r>
          </a:p>
        </p:txBody>
      </p:sp>
    </p:spTree>
    <p:extLst>
      <p:ext uri="{BB962C8B-B14F-4D97-AF65-F5344CB8AC3E}">
        <p14:creationId xmlns:p14="http://schemas.microsoft.com/office/powerpoint/2010/main" val="372135172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43297060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C6FC67-06EC-115C-C038-D5E7DEB564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D63E1B8-57D8-485C-6846-D1BC6DDB2F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465" y="360608"/>
            <a:ext cx="8745166" cy="6194737"/>
          </a:xfrm>
        </p:spPr>
        <p:txBody>
          <a:bodyPr>
            <a:normAutofit/>
          </a:bodyPr>
          <a:lstStyle/>
          <a:p>
            <a:r>
              <a:rPr lang="pt-BR" sz="8800" b="1" i="1" dirty="0"/>
              <a:t>Aceitai, ó </a:t>
            </a:r>
          </a:p>
          <a:p>
            <a:r>
              <a:rPr lang="pt-BR" sz="8800" b="1" i="1" dirty="0"/>
              <a:t>Senhor, a nossa oferta!</a:t>
            </a:r>
          </a:p>
        </p:txBody>
      </p:sp>
    </p:spTree>
    <p:extLst>
      <p:ext uri="{BB962C8B-B14F-4D97-AF65-F5344CB8AC3E}">
        <p14:creationId xmlns:p14="http://schemas.microsoft.com/office/powerpoint/2010/main" val="30104186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D41EE6-CD04-7F33-D286-87E4FB5D06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A014C4C6-D9D6-CD9B-1B92-836105265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2575574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O Espírito nos una num só corpo!</a:t>
            </a:r>
          </a:p>
        </p:txBody>
      </p:sp>
    </p:spTree>
    <p:extLst>
      <p:ext uri="{BB962C8B-B14F-4D97-AF65-F5344CB8AC3E}">
        <p14:creationId xmlns:p14="http://schemas.microsoft.com/office/powerpoint/2010/main" val="3972341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idx="4294967295"/>
          </p:nvPr>
        </p:nvSpPr>
        <p:spPr>
          <a:xfrm>
            <a:off x="628650" y="365127"/>
            <a:ext cx="7886700" cy="656278"/>
          </a:xfrm>
        </p:spPr>
        <p:txBody>
          <a:bodyPr>
            <a:normAutofit/>
          </a:bodyPr>
          <a:lstStyle/>
          <a:p>
            <a:pPr algn="ctr"/>
            <a:r>
              <a:rPr lang="pt-BR" sz="35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Abertura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9245" y="1021406"/>
            <a:ext cx="8512935" cy="5533940"/>
          </a:xfrm>
        </p:spPr>
        <p:txBody>
          <a:bodyPr>
            <a:normAutofit/>
          </a:bodyPr>
          <a:lstStyle/>
          <a:p>
            <a:r>
              <a:rPr lang="pt-BR" i="1" dirty="0"/>
              <a:t>Quando virá, Senhor, o dia</a:t>
            </a:r>
          </a:p>
          <a:p>
            <a:r>
              <a:rPr lang="pt-BR" i="1" dirty="0"/>
              <a:t>em que apareça o Salvador em se efetue a profecia: "Nasceu do mundo o Redentor"?</a:t>
            </a:r>
          </a:p>
        </p:txBody>
      </p:sp>
    </p:spTree>
    <p:extLst>
      <p:ext uri="{BB962C8B-B14F-4D97-AF65-F5344CB8AC3E}">
        <p14:creationId xmlns:p14="http://schemas.microsoft.com/office/powerpoint/2010/main" val="417131987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5391274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Lembrai-vos, ó Pai da vossa Igreja!</a:t>
            </a:r>
          </a:p>
        </p:txBody>
      </p:sp>
    </p:spTree>
    <p:extLst>
      <p:ext uri="{BB962C8B-B14F-4D97-AF65-F5344CB8AC3E}">
        <p14:creationId xmlns:p14="http://schemas.microsoft.com/office/powerpoint/2010/main" val="195459617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252289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ED25A2-1AAA-F5F4-9248-895CA3A78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42FCB340-45DB-AD64-8DE0-DF975F7544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8800" b="1" i="1" dirty="0"/>
              <a:t>Concedei-lhes ó Senhor, a Luz Eterna</a:t>
            </a:r>
          </a:p>
        </p:txBody>
      </p:sp>
    </p:spTree>
    <p:extLst>
      <p:ext uri="{BB962C8B-B14F-4D97-AF65-F5344CB8AC3E}">
        <p14:creationId xmlns:p14="http://schemas.microsoft.com/office/powerpoint/2010/main" val="3709071105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E62665-667D-2CC8-8E2F-231ECF6913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E7325271-5602-1117-852C-2F91DF40D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477526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pt-BR" sz="8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Canto de Comunhão</a:t>
            </a:r>
          </a:p>
        </p:txBody>
      </p:sp>
    </p:spTree>
    <p:extLst>
      <p:ext uri="{BB962C8B-B14F-4D97-AF65-F5344CB8AC3E}">
        <p14:creationId xmlns:p14="http://schemas.microsoft.com/office/powerpoint/2010/main" val="172543328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Autofit/>
          </a:bodyPr>
          <a:lstStyle/>
          <a:p>
            <a:r>
              <a:rPr lang="pt-BR" sz="6600" b="1" i="1" dirty="0"/>
              <a:t>Vigiai, vigiai, eu vos digo; Não sabeis qual o dia ou a hora;</a:t>
            </a:r>
            <a:br>
              <a:rPr lang="pt-BR" sz="6600" b="1" i="1" dirty="0"/>
            </a:br>
            <a:r>
              <a:rPr lang="pt-BR" sz="6600" b="1" i="1" dirty="0"/>
              <a:t>Vigiai, vigiai, eu repito</a:t>
            </a:r>
            <a:br>
              <a:rPr lang="pt-BR" sz="6600" b="1" i="1" dirty="0"/>
            </a:br>
            <a:r>
              <a:rPr lang="pt-BR" sz="6600" b="1" i="1" dirty="0"/>
              <a:t>Eis que vem o Senhor em sua glória.</a:t>
            </a:r>
          </a:p>
        </p:txBody>
      </p:sp>
    </p:spTree>
    <p:extLst>
      <p:ext uri="{BB962C8B-B14F-4D97-AF65-F5344CB8AC3E}">
        <p14:creationId xmlns:p14="http://schemas.microsoft.com/office/powerpoint/2010/main" val="359430298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165370"/>
            <a:ext cx="8752115" cy="6575064"/>
          </a:xfrm>
        </p:spPr>
        <p:txBody>
          <a:bodyPr>
            <a:noAutofit/>
          </a:bodyPr>
          <a:lstStyle/>
          <a:p>
            <a:r>
              <a:rPr lang="pt-BR" sz="66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Foste amigo antigamente</a:t>
            </a:r>
            <a:br>
              <a:rPr lang="pt-BR" sz="66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pt-BR" sz="66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Desta terra que amaste</a:t>
            </a:r>
            <a:br>
              <a:rPr lang="pt-BR" sz="66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pt-BR" sz="66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Deste povo que escolheste Sua sorte melhoraste Perdoaste seus pecados Tua raiva acalmaste</a:t>
            </a:r>
          </a:p>
        </p:txBody>
      </p:sp>
    </p:spTree>
    <p:extLst>
      <p:ext uri="{BB962C8B-B14F-4D97-AF65-F5344CB8AC3E}">
        <p14:creationId xmlns:p14="http://schemas.microsoft.com/office/powerpoint/2010/main" val="103753657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/>
          </a:bodyPr>
          <a:lstStyle/>
          <a:p>
            <a:r>
              <a:rPr lang="pt-BR" sz="6600" b="1" i="1" dirty="0"/>
              <a:t>Vigiai, vigiai, eu vos digo; Não sabeis qual o dia ou a hora;</a:t>
            </a:r>
            <a:br>
              <a:rPr lang="pt-BR" sz="6600" b="1" i="1" dirty="0"/>
            </a:br>
            <a:r>
              <a:rPr lang="pt-BR" sz="6600" b="1" i="1" dirty="0"/>
              <a:t>Vigiai, vigiai, eu repito</a:t>
            </a:r>
            <a:br>
              <a:rPr lang="pt-BR" sz="6600" b="1" i="1" dirty="0"/>
            </a:br>
            <a:r>
              <a:rPr lang="pt-BR" sz="6600" b="1" i="1" dirty="0"/>
              <a:t>Eis que vem o Senhor em sua glória.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57011208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116732"/>
            <a:ext cx="8752115" cy="6623702"/>
          </a:xfrm>
        </p:spPr>
        <p:txBody>
          <a:bodyPr>
            <a:noAutofit/>
          </a:bodyPr>
          <a:lstStyle/>
          <a:p>
            <a:r>
              <a:rPr lang="pt-BR" sz="66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Vem, de novo, restaurar-nos Sempre irado, estarás Indignado contra nós? E a vida não darás? Salvação e alegria Outra vez, não nos trarás?</a:t>
            </a:r>
          </a:p>
        </p:txBody>
      </p:sp>
    </p:spTree>
    <p:extLst>
      <p:ext uri="{BB962C8B-B14F-4D97-AF65-F5344CB8AC3E}">
        <p14:creationId xmlns:p14="http://schemas.microsoft.com/office/powerpoint/2010/main" val="3981292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Orvalhai lá do alto, ó céus e as nuvens chovam o Justo.</a:t>
            </a:r>
          </a:p>
        </p:txBody>
      </p:sp>
    </p:spTree>
    <p:extLst>
      <p:ext uri="{BB962C8B-B14F-4D97-AF65-F5344CB8AC3E}">
        <p14:creationId xmlns:p14="http://schemas.microsoft.com/office/powerpoint/2010/main" val="134580262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endParaRPr lang="pt-BR" sz="6600" b="1" i="1" dirty="0"/>
          </a:p>
          <a:p>
            <a:r>
              <a:rPr lang="pt-BR" sz="6600" b="1" i="1" dirty="0"/>
              <a:t>Vigiai, vigiai, eu vos digo; Não sabeis qual o dia ou a hora;</a:t>
            </a:r>
            <a:br>
              <a:rPr lang="pt-BR" sz="6600" b="1" i="1" dirty="0"/>
            </a:br>
            <a:r>
              <a:rPr lang="pt-BR" sz="6600" b="1" i="1" dirty="0"/>
              <a:t>Vigiai, vigiai, eu repito</a:t>
            </a:r>
            <a:br>
              <a:rPr lang="pt-BR" sz="6600" b="1" i="1" dirty="0"/>
            </a:br>
            <a:r>
              <a:rPr lang="pt-BR" sz="6600" b="1" i="1" dirty="0"/>
              <a:t>Eis que vem o Senhor em sua glória.</a:t>
            </a:r>
          </a:p>
          <a:p>
            <a:endParaRPr lang="pt-BR" sz="6600" b="1" i="1" dirty="0"/>
          </a:p>
        </p:txBody>
      </p:sp>
    </p:spTree>
    <p:extLst>
      <p:ext uri="{BB962C8B-B14F-4D97-AF65-F5344CB8AC3E}">
        <p14:creationId xmlns:p14="http://schemas.microsoft.com/office/powerpoint/2010/main" val="303868659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155643" y="165370"/>
            <a:ext cx="8831603" cy="6575064"/>
          </a:xfrm>
        </p:spPr>
        <p:txBody>
          <a:bodyPr>
            <a:normAutofit/>
          </a:bodyPr>
          <a:lstStyle/>
          <a:p>
            <a:r>
              <a:rPr lang="pt-BR" sz="66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Escutemos Suas palavras</a:t>
            </a:r>
            <a:br>
              <a:rPr lang="pt-BR" sz="66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pt-BR" sz="66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É de paz que vai falar</a:t>
            </a:r>
            <a:br>
              <a:rPr lang="pt-BR" sz="66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pt-BR" sz="66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Paz ao Povo, a Seus fiéis</a:t>
            </a:r>
            <a:br>
              <a:rPr lang="pt-BR" sz="66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pt-BR" sz="66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 quem Dele se achegar</a:t>
            </a:r>
            <a:br>
              <a:rPr lang="pt-BR" sz="66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pt-BR" sz="66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Está perto, a salvação</a:t>
            </a:r>
            <a:br>
              <a:rPr lang="pt-BR" sz="66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pt-BR" sz="6600" i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E a glória vai voltar.</a:t>
            </a:r>
          </a:p>
        </p:txBody>
      </p:sp>
    </p:spTree>
    <p:extLst>
      <p:ext uri="{BB962C8B-B14F-4D97-AF65-F5344CB8AC3E}">
        <p14:creationId xmlns:p14="http://schemas.microsoft.com/office/powerpoint/2010/main" val="2502789574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235131" y="360608"/>
            <a:ext cx="8752115" cy="6379826"/>
          </a:xfrm>
        </p:spPr>
        <p:txBody>
          <a:bodyPr>
            <a:normAutofit lnSpcReduction="10000"/>
          </a:bodyPr>
          <a:lstStyle/>
          <a:p>
            <a:endParaRPr lang="pt-BR" sz="6600" b="1" i="1" dirty="0"/>
          </a:p>
          <a:p>
            <a:r>
              <a:rPr lang="pt-BR" sz="6600" b="1" i="1" dirty="0"/>
              <a:t>Vigiai, vigiai, eu vos digo; Não sabeis qual o dia ou a hora;</a:t>
            </a:r>
            <a:br>
              <a:rPr lang="pt-BR" sz="6600" b="1" i="1" dirty="0"/>
            </a:br>
            <a:r>
              <a:rPr lang="pt-BR" sz="6600" b="1" i="1" dirty="0"/>
              <a:t>Vigiai, vigiai, eu repito</a:t>
            </a:r>
            <a:br>
              <a:rPr lang="pt-BR" sz="6600" b="1" i="1" dirty="0"/>
            </a:br>
            <a:r>
              <a:rPr lang="pt-BR" sz="6600" b="1" i="1" dirty="0"/>
              <a:t>Eis que vem o Senhor em sua glória.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38805345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68095" y="97277"/>
            <a:ext cx="8919152" cy="6643157"/>
          </a:xfrm>
        </p:spPr>
        <p:txBody>
          <a:bodyPr>
            <a:noAutofit/>
          </a:bodyPr>
          <a:lstStyle/>
          <a:p>
            <a:r>
              <a:rPr lang="pt-BR" sz="6600" i="1" dirty="0"/>
              <a:t>Eis Amor, Fidelidade</a:t>
            </a:r>
            <a:br>
              <a:rPr lang="pt-BR" sz="6600" i="1" dirty="0"/>
            </a:br>
            <a:r>
              <a:rPr lang="pt-BR" sz="6600" i="1" dirty="0"/>
              <a:t>Vão, unidos, se encontrar Bem assim, Justiça e Paz Vão beijar-se e se abraçar Vai brotar Fidelidade E Justiça se mostrar</a:t>
            </a:r>
          </a:p>
        </p:txBody>
      </p:sp>
    </p:spTree>
    <p:extLst>
      <p:ext uri="{BB962C8B-B14F-4D97-AF65-F5344CB8AC3E}">
        <p14:creationId xmlns:p14="http://schemas.microsoft.com/office/powerpoint/2010/main" val="341754973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>
            <a:extLst>
              <a:ext uri="{FF2B5EF4-FFF2-40B4-BE49-F238E27FC236}">
                <a16:creationId xmlns:a16="http://schemas.microsoft.com/office/drawing/2014/main" id="{B841A97E-5605-7660-56D5-1601A914CF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pt-BR" sz="6600" b="1" i="1" dirty="0"/>
          </a:p>
          <a:p>
            <a:r>
              <a:rPr lang="pt-BR" sz="6600" b="1" i="1" dirty="0"/>
              <a:t>Vigiai, vigiai, eu vos digo; Não sabeis qual o dia ou a hora;</a:t>
            </a:r>
            <a:br>
              <a:rPr lang="pt-BR" sz="6600" b="1" i="1" dirty="0"/>
            </a:br>
            <a:r>
              <a:rPr lang="pt-BR" sz="6600" b="1" i="1" dirty="0"/>
              <a:t>Vigiai, vigiai, eu repito</a:t>
            </a:r>
            <a:br>
              <a:rPr lang="pt-BR" sz="6600" b="1" i="1" dirty="0"/>
            </a:br>
            <a:r>
              <a:rPr lang="pt-BR" sz="6600" b="1" i="1" dirty="0"/>
              <a:t>Eis que vem o Senhor em sua glória.</a:t>
            </a:r>
          </a:p>
          <a:p>
            <a:endParaRPr lang="pt-BR" b="1" i="1" dirty="0"/>
          </a:p>
        </p:txBody>
      </p:sp>
    </p:spTree>
    <p:extLst>
      <p:ext uri="{BB962C8B-B14F-4D97-AF65-F5344CB8AC3E}">
        <p14:creationId xmlns:p14="http://schemas.microsoft.com/office/powerpoint/2010/main" val="227907684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9451" y="326571"/>
            <a:ext cx="8005899" cy="5995852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endParaRPr lang="pt-BR" sz="8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5124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i="1" dirty="0"/>
              <a:t>Aquele dia prometido,</a:t>
            </a:r>
          </a:p>
          <a:p>
            <a:r>
              <a:rPr lang="pt-BR" sz="6600" i="1" dirty="0"/>
              <a:t>à antiga fé de nossos pais, dia em que o mal será banido, mudando em risos nossos ais!</a:t>
            </a:r>
          </a:p>
        </p:txBody>
      </p:sp>
    </p:spTree>
    <p:extLst>
      <p:ext uri="{BB962C8B-B14F-4D97-AF65-F5344CB8AC3E}">
        <p14:creationId xmlns:p14="http://schemas.microsoft.com/office/powerpoint/2010/main" val="1998152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509" y="352696"/>
            <a:ext cx="8543108" cy="6230983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Orvalhai lá do alto, ó céus e as nuvens chovam o Justo.</a:t>
            </a:r>
          </a:p>
          <a:p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3067675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i="1" dirty="0"/>
              <a:t>Quando, felizes o veremos,</a:t>
            </a:r>
          </a:p>
          <a:p>
            <a:r>
              <a:rPr lang="pt-BR" i="1" dirty="0"/>
              <a:t>no firmamento despontar</a:t>
            </a:r>
          </a:p>
          <a:p>
            <a:r>
              <a:rPr lang="pt-BR" i="1" dirty="0"/>
              <a:t>e a espargir clarões supremos, da Terra as trevas dissipar?</a:t>
            </a:r>
          </a:p>
        </p:txBody>
      </p:sp>
    </p:spTree>
    <p:extLst>
      <p:ext uri="{BB962C8B-B14F-4D97-AF65-F5344CB8AC3E}">
        <p14:creationId xmlns:p14="http://schemas.microsoft.com/office/powerpoint/2010/main" val="2770964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4E67FA-4087-412E-98C5-3399F3AA5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6571" y="352696"/>
            <a:ext cx="8451669" cy="6230983"/>
          </a:xfrm>
        </p:spPr>
        <p:txBody>
          <a:bodyPr anchor="ctr">
            <a:noAutofit/>
          </a:bodyPr>
          <a:lstStyle/>
          <a:p>
            <a:r>
              <a:rPr lang="pt-BR" sz="6600" b="1" i="1" dirty="0"/>
              <a:t>Orvalhai lá do alto, ó céus e as nuvens chovam o Justo.</a:t>
            </a:r>
          </a:p>
          <a:p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381583515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1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1884</TotalTime>
  <Words>755</Words>
  <Application>Microsoft Office PowerPoint</Application>
  <PresentationFormat>Apresentação na tela (4:3)</PresentationFormat>
  <Paragraphs>76</Paragraphs>
  <Slides>55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4</vt:i4>
      </vt:variant>
      <vt:variant>
        <vt:lpstr>Títulos de slides</vt:lpstr>
      </vt:variant>
      <vt:variant>
        <vt:i4>55</vt:i4>
      </vt:variant>
    </vt:vector>
  </HeadingPairs>
  <TitlesOfParts>
    <vt:vector size="63" baseType="lpstr">
      <vt:lpstr>Arial</vt:lpstr>
      <vt:lpstr>Calibri</vt:lpstr>
      <vt:lpstr>Calibri Light</vt:lpstr>
      <vt:lpstr>Times New Roman</vt:lpstr>
      <vt:lpstr>Tema do Office</vt:lpstr>
      <vt:lpstr>Office Theme</vt:lpstr>
      <vt:lpstr>1_Tema do Office</vt:lpstr>
      <vt:lpstr>2_Tema do Office</vt:lpstr>
      <vt:lpstr>1º Domingo do Advento 30/11/2025</vt:lpstr>
      <vt:lpstr>Refrão Orante</vt:lpstr>
      <vt:lpstr>Apresentação do PowerPoint</vt:lpstr>
      <vt:lpstr>Canto de Abertura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Preces da Comunidade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Clara Passos</dc:creator>
  <cp:lastModifiedBy>Edilene</cp:lastModifiedBy>
  <cp:revision>143</cp:revision>
  <dcterms:created xsi:type="dcterms:W3CDTF">2021-02-27T18:57:26Z</dcterms:created>
  <dcterms:modified xsi:type="dcterms:W3CDTF">2025-10-01T19:51:29Z</dcterms:modified>
</cp:coreProperties>
</file>