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  <p:sldMasterId id="2147483743" r:id="rId4"/>
  </p:sldMasterIdLst>
  <p:sldIdLst>
    <p:sldId id="258" r:id="rId5"/>
    <p:sldId id="514" r:id="rId6"/>
    <p:sldId id="260" r:id="rId7"/>
    <p:sldId id="265" r:id="rId8"/>
    <p:sldId id="262" r:id="rId9"/>
    <p:sldId id="494" r:id="rId10"/>
    <p:sldId id="515" r:id="rId11"/>
    <p:sldId id="517" r:id="rId12"/>
    <p:sldId id="520" r:id="rId13"/>
    <p:sldId id="521" r:id="rId14"/>
    <p:sldId id="563" r:id="rId15"/>
    <p:sldId id="565" r:id="rId16"/>
    <p:sldId id="564" r:id="rId17"/>
    <p:sldId id="566" r:id="rId18"/>
    <p:sldId id="271" r:id="rId19"/>
    <p:sldId id="460" r:id="rId20"/>
    <p:sldId id="513" r:id="rId21"/>
    <p:sldId id="503" r:id="rId22"/>
    <p:sldId id="461" r:id="rId23"/>
    <p:sldId id="406" r:id="rId24"/>
    <p:sldId id="413" r:id="rId25"/>
    <p:sldId id="330" r:id="rId26"/>
    <p:sldId id="332" r:id="rId27"/>
    <p:sldId id="471" r:id="rId28"/>
    <p:sldId id="470" r:id="rId29"/>
    <p:sldId id="572" r:id="rId30"/>
    <p:sldId id="571" r:id="rId31"/>
    <p:sldId id="570" r:id="rId32"/>
    <p:sldId id="569" r:id="rId33"/>
    <p:sldId id="389" r:id="rId34"/>
    <p:sldId id="339" r:id="rId35"/>
    <p:sldId id="512" r:id="rId36"/>
    <p:sldId id="531" r:id="rId37"/>
    <p:sldId id="524" r:id="rId38"/>
    <p:sldId id="530" r:id="rId39"/>
    <p:sldId id="529" r:id="rId40"/>
    <p:sldId id="528" r:id="rId41"/>
    <p:sldId id="527" r:id="rId42"/>
    <p:sldId id="526" r:id="rId43"/>
    <p:sldId id="525" r:id="rId44"/>
    <p:sldId id="532" r:id="rId45"/>
    <p:sldId id="536" r:id="rId46"/>
    <p:sldId id="535" r:id="rId47"/>
    <p:sldId id="534" r:id="rId48"/>
    <p:sldId id="533" r:id="rId49"/>
    <p:sldId id="538" r:id="rId50"/>
    <p:sldId id="545" r:id="rId51"/>
    <p:sldId id="544" r:id="rId52"/>
    <p:sldId id="554" r:id="rId53"/>
    <p:sldId id="553" r:id="rId54"/>
    <p:sldId id="552" r:id="rId55"/>
    <p:sldId id="551" r:id="rId56"/>
    <p:sldId id="550" r:id="rId57"/>
    <p:sldId id="549" r:id="rId58"/>
    <p:sldId id="555" r:id="rId59"/>
    <p:sldId id="560" r:id="rId60"/>
    <p:sldId id="556" r:id="rId61"/>
    <p:sldId id="562" r:id="rId62"/>
    <p:sldId id="353" r:id="rId6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50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slide" Target="slides/slide59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theme" Target="theme/theme1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tableStyles" Target="tableStyle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Autofit/>
          </a:bodyPr>
          <a:lstStyle>
            <a:lvl1pPr marL="0" indent="0">
              <a:buNone/>
              <a:defRPr sz="6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4393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20930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92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Autofit/>
          </a:bodyPr>
          <a:lstStyle>
            <a:lvl1pPr marL="0" indent="0">
              <a:buNone/>
              <a:defRPr sz="6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85550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8431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51063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79696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67153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52461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0081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20833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73524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54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5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54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r>
              <a:rPr lang="pt-BR" sz="7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Exaltação da Santa Cruz</a:t>
            </a:r>
            <a:b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14/07/2025</a:t>
            </a:r>
            <a:endParaRPr lang="pt-BR" sz="7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5400" b="1" dirty="0"/>
              <a:t>Em tua cruz nós nos gloriamos,</a:t>
            </a:r>
          </a:p>
          <a:p>
            <a:r>
              <a:rPr lang="pt-BR" sz="5400" b="1" dirty="0"/>
              <a:t>ó Cristo, Salvador do mundo.</a:t>
            </a:r>
          </a:p>
          <a:p>
            <a:r>
              <a:rPr lang="pt-BR" sz="5400" b="1" dirty="0"/>
              <a:t>Em tua cruz nós nos gloriamos.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998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02FD08-BC03-3745-F90F-40DA57C496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8A7800E-BC96-B7BC-F624-CB52053D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Não se vive sem amor, e a prova que se ama é o martírio.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448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D531C4-4768-CE6A-374B-7229423500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B52B196-1AC2-3DAE-93D9-5BE688B1C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5400" b="1" dirty="0"/>
              <a:t>Em tua cruz nós nos gloriamos,</a:t>
            </a:r>
          </a:p>
          <a:p>
            <a:r>
              <a:rPr lang="pt-BR" sz="5400" b="1" dirty="0"/>
              <a:t>ó Cristo, Salvador do mundo.</a:t>
            </a:r>
          </a:p>
          <a:p>
            <a:r>
              <a:rPr lang="pt-BR" sz="5400" b="1" dirty="0"/>
              <a:t>Em tua cruz nós nos gloriamos.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320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A88710-894D-D883-80F5-971B5B0390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EC0E788-38CB-5FAA-639D-9E9D85B3C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Com Jesus eu morrei, </a:t>
            </a:r>
          </a:p>
          <a:p>
            <a:r>
              <a:rPr lang="pt-BR" dirty="0"/>
              <a:t>mas vou ressuscitar também com ele.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1440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BB72A3-EBB2-EEAB-AB67-C3AE3065B8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A1313E-31C4-AEA9-A7D6-D086BC84F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5400" b="1" dirty="0"/>
              <a:t>Em tua cruz nós nos gloriamos,</a:t>
            </a:r>
          </a:p>
          <a:p>
            <a:r>
              <a:rPr lang="pt-BR" sz="5400" b="1" dirty="0"/>
              <a:t>ó Cristo, Salvador do mundo.</a:t>
            </a:r>
          </a:p>
          <a:p>
            <a:r>
              <a:rPr lang="pt-BR" sz="5400" b="1" dirty="0"/>
              <a:t>Em tua cruz nós nos gloriamos.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5072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Das obras do Senhor,</a:t>
            </a:r>
          </a:p>
          <a:p>
            <a:r>
              <a:rPr lang="pt-BR" sz="6600" b="1" i="1" dirty="0"/>
              <a:t>ó meu povo, não te esqueças!</a:t>
            </a:r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9485" y="561704"/>
            <a:ext cx="8669383" cy="6029234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Aleluia, aleluia, aleluia.</a:t>
            </a:r>
          </a:p>
          <a:p>
            <a:r>
              <a:rPr lang="pt-BR" i="1" dirty="0"/>
              <a:t>Nós vos adoramos, Senhor Jesus Cristo, e vos bendizemos, porque pela cruz redimistes o mundo! </a:t>
            </a:r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56278"/>
          </a:xfrm>
        </p:spPr>
        <p:txBody>
          <a:bodyPr/>
          <a:lstStyle/>
          <a:p>
            <a:pPr algn="ctr"/>
            <a:r>
              <a:rPr lang="pt-B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Orante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5861" y="1138136"/>
            <a:ext cx="8220270" cy="5354738"/>
          </a:xfrm>
        </p:spPr>
        <p:txBody>
          <a:bodyPr anchor="ctr"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sz="7000" b="1" i="1" dirty="0"/>
              <a:t>Olhem para o Senhor, e ficarão felizes!</a:t>
            </a:r>
          </a:p>
          <a:p>
            <a:pPr marL="0" indent="0" algn="ctr">
              <a:buNone/>
            </a:pPr>
            <a:r>
              <a:rPr lang="pt-BR" sz="7000" b="1" i="1" dirty="0"/>
              <a:t>Feliz quem prova sua bondade e seu amor,</a:t>
            </a:r>
          </a:p>
          <a:p>
            <a:pPr marL="0" indent="0" algn="ctr">
              <a:buNone/>
            </a:pPr>
            <a:r>
              <a:rPr lang="pt-BR" sz="7000" b="1" i="1" dirty="0"/>
              <a:t>Sua bondade e seu amor!</a:t>
            </a:r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270589"/>
            <a:ext cx="7886700" cy="750816"/>
          </a:xfrm>
        </p:spPr>
        <p:txBody>
          <a:bodyPr>
            <a:normAutofit/>
          </a:bodyPr>
          <a:lstStyle/>
          <a:p>
            <a:pPr algn="ctr"/>
            <a:r>
              <a:rPr lang="pt-BR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1194320"/>
            <a:ext cx="7992836" cy="523260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9000" b="1" i="1" dirty="0"/>
              <a:t>Pelo Mistério da Cruz, ouvi-nos, Senhor!</a:t>
            </a:r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529817"/>
          </a:xfrm>
        </p:spPr>
        <p:txBody>
          <a:bodyPr/>
          <a:lstStyle/>
          <a:p>
            <a:pPr algn="ctr"/>
            <a:r>
              <a:rPr lang="pt-BR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7789" y="1040860"/>
            <a:ext cx="8608422" cy="5582596"/>
          </a:xfrm>
        </p:spPr>
        <p:txBody>
          <a:bodyPr>
            <a:normAutofit/>
          </a:bodyPr>
          <a:lstStyle/>
          <a:p>
            <a:r>
              <a:rPr lang="pt-BR" b="1" dirty="0"/>
              <a:t>Nossa glória é a cruz,</a:t>
            </a:r>
          </a:p>
          <a:p>
            <a:r>
              <a:rPr lang="pt-BR" b="1" dirty="0"/>
              <a:t>onde nos salvou Jesus!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4009" y="326571"/>
            <a:ext cx="8764621" cy="6268782"/>
          </a:xfrm>
        </p:spPr>
        <p:txBody>
          <a:bodyPr anchor="ctr">
            <a:noAutofit/>
          </a:bodyPr>
          <a:lstStyle/>
          <a:p>
            <a:r>
              <a:rPr lang="pt-BR" dirty="0"/>
              <a:t>Nós devemos gloriar-nos</a:t>
            </a:r>
          </a:p>
          <a:p>
            <a:r>
              <a:rPr lang="pt-BR" dirty="0"/>
              <a:t>nesta cruz de salvação:</a:t>
            </a:r>
          </a:p>
          <a:p>
            <a:r>
              <a:rPr lang="pt-BR" dirty="0"/>
              <a:t>traz-nos vida e liberdade</a:t>
            </a:r>
          </a:p>
          <a:p>
            <a:r>
              <a:rPr lang="pt-BR" dirty="0"/>
              <a:t>e nos dá ressurreição.</a:t>
            </a:r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dirty="0"/>
              <a:t>Nossa glória é a cruz,</a:t>
            </a:r>
          </a:p>
          <a:p>
            <a:r>
              <a:rPr lang="pt-BR" b="1" dirty="0"/>
              <a:t>onde nos salvou Jesus!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502165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2A2E6A-18BA-A8DC-5AAB-1026CED8E9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ADB9A88-A12E-5905-D21A-6D3592E217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dirty="0"/>
              <a:t>Foi preciso ao Senhor,</a:t>
            </a:r>
          </a:p>
          <a:p>
            <a:r>
              <a:rPr lang="pt-BR" dirty="0"/>
              <a:t>para entrar na sua glória,</a:t>
            </a:r>
          </a:p>
          <a:p>
            <a:r>
              <a:rPr lang="pt-BR" dirty="0"/>
              <a:t>ser na cruz crucificado: é</a:t>
            </a:r>
          </a:p>
          <a:p>
            <a:r>
              <a:rPr lang="pt-BR" dirty="0"/>
              <a:t>o caminho da vitória.</a:t>
            </a:r>
          </a:p>
        </p:txBody>
      </p:sp>
    </p:spTree>
    <p:extLst>
      <p:ext uri="{BB962C8B-B14F-4D97-AF65-F5344CB8AC3E}">
        <p14:creationId xmlns:p14="http://schemas.microsoft.com/office/powerpoint/2010/main" val="30536880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0F6FF0-5AC5-F93F-28D0-59C79FDB15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5E71F4-86A2-18DF-2FE6-A2A85E322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dirty="0"/>
              <a:t>Nossa glória é a cruz,</a:t>
            </a:r>
          </a:p>
          <a:p>
            <a:r>
              <a:rPr lang="pt-BR" b="1" dirty="0"/>
              <a:t>onde nos salvou Jesus!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796179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7B2673-72D0-1774-A60B-B6D6CB8102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BE68FC-8CDC-7A05-33C1-98C1D4FE0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dirty="0"/>
              <a:t>E quem quer viver unida</a:t>
            </a:r>
          </a:p>
          <a:p>
            <a:r>
              <a:rPr lang="pt-BR" dirty="0"/>
              <a:t>sua vida à de Jesus,</a:t>
            </a:r>
          </a:p>
          <a:p>
            <a:r>
              <a:rPr lang="pt-BR" dirty="0"/>
              <a:t>não outro caminho:</a:t>
            </a:r>
          </a:p>
          <a:p>
            <a:r>
              <a:rPr lang="pt-BR" dirty="0"/>
              <a:t>“pela cruz se chega à luz”.</a:t>
            </a:r>
          </a:p>
        </p:txBody>
      </p:sp>
    </p:spTree>
    <p:extLst>
      <p:ext uri="{BB962C8B-B14F-4D97-AF65-F5344CB8AC3E}">
        <p14:creationId xmlns:p14="http://schemas.microsoft.com/office/powerpoint/2010/main" val="17133298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EC0A46-9CB9-58ED-3ECD-F33BE6D028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50082E9-6C7D-8238-5FF5-5A6B2915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dirty="0"/>
              <a:t>Nossa glória é a cruz,</a:t>
            </a:r>
          </a:p>
          <a:p>
            <a:r>
              <a:rPr lang="pt-BR" b="1" dirty="0"/>
              <a:t>onde nos salvou Jesus!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64708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/>
              <a:t>III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7149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29765271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209767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Enviai o vosso Espírito Santo!</a:t>
            </a:r>
          </a:p>
        </p:txBody>
      </p:sp>
    </p:spTree>
    <p:extLst>
      <p:ext uri="{BB962C8B-B14F-4D97-AF65-F5344CB8AC3E}">
        <p14:creationId xmlns:p14="http://schemas.microsoft.com/office/powerpoint/2010/main" val="23836416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24951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14009" y="87550"/>
            <a:ext cx="8754893" cy="6467796"/>
          </a:xfrm>
        </p:spPr>
        <p:txBody>
          <a:bodyPr>
            <a:normAutofit fontScale="55000" lnSpcReduction="20000"/>
          </a:bodyPr>
          <a:lstStyle/>
          <a:p>
            <a:r>
              <a:rPr lang="pt-BR" sz="14100" b="1" i="1" dirty="0"/>
              <a:t>Anunciamos, Senhor, a vossa morte e proclamamos a vossa ressurreição. Vinde, Senhor Jesus!</a:t>
            </a:r>
          </a:p>
        </p:txBody>
      </p:sp>
    </p:spTree>
    <p:extLst>
      <p:ext uri="{BB962C8B-B14F-4D97-AF65-F5344CB8AC3E}">
        <p14:creationId xmlns:p14="http://schemas.microsoft.com/office/powerpoint/2010/main" val="410609773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07655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Aceitai, ó Senhor, a nossa oferta!</a:t>
            </a:r>
          </a:p>
        </p:txBody>
      </p:sp>
    </p:spTree>
    <p:extLst>
      <p:ext uri="{BB962C8B-B14F-4D97-AF65-F5344CB8AC3E}">
        <p14:creationId xmlns:p14="http://schemas.microsoft.com/office/powerpoint/2010/main" val="3721351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656278"/>
          </a:xfrm>
        </p:spPr>
        <p:txBody>
          <a:bodyPr>
            <a:normAutofit/>
          </a:bodyPr>
          <a:lstStyle/>
          <a:p>
            <a:pPr algn="ctr"/>
            <a:r>
              <a:rPr lang="pt-BR" sz="3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021406"/>
            <a:ext cx="8512935" cy="5533940"/>
          </a:xfrm>
        </p:spPr>
        <p:txBody>
          <a:bodyPr>
            <a:normAutofit/>
          </a:bodyPr>
          <a:lstStyle/>
          <a:p>
            <a:r>
              <a:rPr lang="pt-BR" b="1" dirty="0"/>
              <a:t>Em tua cruz nós nos gloriamos,</a:t>
            </a:r>
          </a:p>
          <a:p>
            <a:r>
              <a:rPr lang="pt-BR" b="1" dirty="0"/>
              <a:t>ó Cristo, Salvador do mundo.</a:t>
            </a:r>
          </a:p>
          <a:p>
            <a:r>
              <a:rPr lang="pt-BR" b="1" dirty="0"/>
              <a:t>Em tua cruz nós nos gloriamos.</a:t>
            </a:r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3297060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O Espírito </a:t>
            </a:r>
            <a:r>
              <a:rPr lang="pt-BR" sz="8800" b="1" i="1"/>
              <a:t>nos una </a:t>
            </a:r>
            <a:r>
              <a:rPr lang="pt-BR" sz="8800" b="1" i="1" dirty="0"/>
              <a:t>num só corpo!</a:t>
            </a:r>
          </a:p>
        </p:txBody>
      </p:sp>
    </p:spTree>
    <p:extLst>
      <p:ext uri="{BB962C8B-B14F-4D97-AF65-F5344CB8AC3E}">
        <p14:creationId xmlns:p14="http://schemas.microsoft.com/office/powerpoint/2010/main" val="397234193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91274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Fazei de nós uma perfeita oferenda!</a:t>
            </a:r>
          </a:p>
        </p:txBody>
      </p:sp>
    </p:spTree>
    <p:extLst>
      <p:ext uri="{BB962C8B-B14F-4D97-AF65-F5344CB8AC3E}">
        <p14:creationId xmlns:p14="http://schemas.microsoft.com/office/powerpoint/2010/main" val="195459617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2289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 Lembrai-vos, ó Pai, da vossa Igreja!</a:t>
            </a:r>
          </a:p>
        </p:txBody>
      </p:sp>
    </p:spTree>
    <p:extLst>
      <p:ext uri="{BB962C8B-B14F-4D97-AF65-F5344CB8AC3E}">
        <p14:creationId xmlns:p14="http://schemas.microsoft.com/office/powerpoint/2010/main" val="207651191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90815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7254332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b="1" i="1" dirty="0"/>
              <a:t>Ninguém pode se orgulhar a não ser nisto, nos orgulhamos na cruz de Jesus Cristo, nele está a vida e a ressurreição,</a:t>
            </a:r>
          </a:p>
          <a:p>
            <a:r>
              <a:rPr lang="pt-BR" b="1" i="1" dirty="0"/>
              <a:t>nele, a esperança de libertação. </a:t>
            </a:r>
          </a:p>
        </p:txBody>
      </p:sp>
    </p:spTree>
    <p:extLst>
      <p:ext uri="{BB962C8B-B14F-4D97-AF65-F5344CB8AC3E}">
        <p14:creationId xmlns:p14="http://schemas.microsoft.com/office/powerpoint/2010/main" val="359430298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i="1" dirty="0"/>
              <a:t>Deus se compadece e de nós se compraz,</a:t>
            </a:r>
          </a:p>
          <a:p>
            <a:r>
              <a:rPr lang="pt-BR" sz="6600" i="1" dirty="0"/>
              <a:t>em nós resplandece seu rosto de paz.</a:t>
            </a:r>
          </a:p>
        </p:txBody>
      </p:sp>
    </p:spTree>
    <p:extLst>
      <p:ext uri="{BB962C8B-B14F-4D97-AF65-F5344CB8AC3E}">
        <p14:creationId xmlns:p14="http://schemas.microsoft.com/office/powerpoint/2010/main" val="103753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Foi preciso que o Senhor passasse pela cruz para ofertar-se.</a:t>
            </a:r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b="1" i="1"/>
              <a:t>Ninguém pode se orgulhar a não ser nisto, nos orgulhamos na cruz de Jesus Cristo, nele está a vida e a ressurreição,</a:t>
            </a:r>
          </a:p>
          <a:p>
            <a:r>
              <a:rPr lang="pt-BR" b="1" i="1"/>
              <a:t>nele, a esperança de libertação. 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57011208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i="1" dirty="0"/>
              <a:t>Pra que o povo encontre, Senhor, teu caminho</a:t>
            </a:r>
          </a:p>
          <a:p>
            <a:r>
              <a:rPr lang="pt-BR" sz="6600" i="1" dirty="0"/>
              <a:t>e os povos descubram teu terno carinho.</a:t>
            </a:r>
          </a:p>
        </p:txBody>
      </p:sp>
    </p:spTree>
    <p:extLst>
      <p:ext uri="{BB962C8B-B14F-4D97-AF65-F5344CB8AC3E}">
        <p14:creationId xmlns:p14="http://schemas.microsoft.com/office/powerpoint/2010/main" val="398129288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lnSpcReduction="10000"/>
          </a:bodyPr>
          <a:lstStyle/>
          <a:p>
            <a:endParaRPr lang="pt-BR" b="1" i="1" dirty="0"/>
          </a:p>
          <a:p>
            <a:r>
              <a:rPr lang="pt-BR" b="1" i="1" dirty="0"/>
              <a:t>Ninguém pode se orgulhar a não ser nisto, nos orgulhamos na cruz de Jesus Cristo, nele está a vida e a ressurreição,</a:t>
            </a:r>
          </a:p>
          <a:p>
            <a:r>
              <a:rPr lang="pt-BR" b="1" i="1" dirty="0"/>
              <a:t>nele, a esperança de libertação. 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03868659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i="1" dirty="0"/>
              <a:t>Que todos os povos te louvem, Senhor,</a:t>
            </a:r>
          </a:p>
          <a:p>
            <a:r>
              <a:rPr lang="pt-BR" sz="6600" i="1" dirty="0"/>
              <a:t>que todos os povos te cantem louvor!</a:t>
            </a:r>
          </a:p>
        </p:txBody>
      </p:sp>
    </p:spTree>
    <p:extLst>
      <p:ext uri="{BB962C8B-B14F-4D97-AF65-F5344CB8AC3E}">
        <p14:creationId xmlns:p14="http://schemas.microsoft.com/office/powerpoint/2010/main" val="250278957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204281"/>
            <a:ext cx="8752115" cy="6536153"/>
          </a:xfrm>
        </p:spPr>
        <p:txBody>
          <a:bodyPr>
            <a:normAutofit/>
          </a:bodyPr>
          <a:lstStyle/>
          <a:p>
            <a:r>
              <a:rPr lang="pt-BR" b="1" i="1" dirty="0"/>
              <a:t>Ninguém pode se orgulhar a não ser nisto, nos orgulhamos na cruz de Jesus Cristo, nele está a vida e a ressurreição,</a:t>
            </a:r>
          </a:p>
          <a:p>
            <a:r>
              <a:rPr lang="pt-BR" b="1" i="1" dirty="0"/>
              <a:t>nele, a esperança de libertação. </a:t>
            </a:r>
          </a:p>
        </p:txBody>
      </p:sp>
    </p:spTree>
    <p:extLst>
      <p:ext uri="{BB962C8B-B14F-4D97-AF65-F5344CB8AC3E}">
        <p14:creationId xmlns:p14="http://schemas.microsoft.com/office/powerpoint/2010/main" val="238805345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i="1" dirty="0"/>
              <a:t>Por tua justiça se alegram as nações,</a:t>
            </a:r>
          </a:p>
          <a:p>
            <a:r>
              <a:rPr lang="pt-BR" sz="6600" i="1" dirty="0"/>
              <a:t>com ela governas da praia aos sertões.</a:t>
            </a:r>
          </a:p>
        </p:txBody>
      </p:sp>
    </p:spTree>
    <p:extLst>
      <p:ext uri="{BB962C8B-B14F-4D97-AF65-F5344CB8AC3E}">
        <p14:creationId xmlns:p14="http://schemas.microsoft.com/office/powerpoint/2010/main" val="341754973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B841A97E-5605-7660-56D5-1601A914C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i="1"/>
              <a:t>Ninguém pode se orgulhar a não ser nisto, nos orgulhamos na cruz de Jesus Cristo, nele está a vida e a ressurreição,</a:t>
            </a:r>
          </a:p>
          <a:p>
            <a:r>
              <a:rPr lang="pt-BR" b="1" i="1"/>
              <a:t>nele, a esperança de libertação. 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27907684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i="1" dirty="0"/>
              <a:t>O chão se abre em frutos, é Deus que abençoa!</a:t>
            </a:r>
          </a:p>
          <a:p>
            <a:r>
              <a:rPr lang="pt-BR" sz="6600" i="1" dirty="0"/>
              <a:t>E brote dos cantos do mundo esta loa!</a:t>
            </a:r>
          </a:p>
        </p:txBody>
      </p:sp>
    </p:spTree>
    <p:extLst>
      <p:ext uri="{BB962C8B-B14F-4D97-AF65-F5344CB8AC3E}">
        <p14:creationId xmlns:p14="http://schemas.microsoft.com/office/powerpoint/2010/main" val="330482044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36446A-C53D-2E42-F956-B67554AFBF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37A426DA-8309-7635-8B36-5C981CD5F6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fontScale="92500"/>
          </a:bodyPr>
          <a:lstStyle/>
          <a:p>
            <a:r>
              <a:rPr lang="pt-BR" sz="6600" b="1" i="1"/>
              <a:t>Ninguém pode se orgulhar a não ser nisto, nos orgulhamos na cruz de Jesus Cristo, nele está a vida e a ressurreição,</a:t>
            </a:r>
          </a:p>
          <a:p>
            <a:r>
              <a:rPr lang="pt-BR" sz="6600" b="1" i="1"/>
              <a:t>nele, a esperança de libertação. </a:t>
            </a: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11221469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/>
              <a:t>Em tua cruz nós nos gloriamos,</a:t>
            </a:r>
          </a:p>
          <a:p>
            <a:r>
              <a:rPr lang="pt-BR" b="1"/>
              <a:t>ó Cristo, Salvador do mundo.</a:t>
            </a:r>
          </a:p>
          <a:p>
            <a:r>
              <a:rPr lang="pt-BR" b="1"/>
              <a:t>Em tua cruz nós nos gloriamos.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352696"/>
            <a:ext cx="8543108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Nossa glória está na </a:t>
            </a:r>
          </a:p>
          <a:p>
            <a:r>
              <a:rPr lang="pt-BR" dirty="0"/>
              <a:t>cruz, por onde o </a:t>
            </a:r>
          </a:p>
          <a:p>
            <a:r>
              <a:rPr lang="pt-BR" dirty="0"/>
              <a:t>Senhor  salvou </a:t>
            </a:r>
          </a:p>
          <a:p>
            <a:r>
              <a:rPr lang="pt-BR" dirty="0"/>
              <a:t> o mundo.</a:t>
            </a:r>
          </a:p>
        </p:txBody>
      </p:sp>
    </p:spTree>
    <p:extLst>
      <p:ext uri="{BB962C8B-B14F-4D97-AF65-F5344CB8AC3E}">
        <p14:creationId xmlns:p14="http://schemas.microsoft.com/office/powerpoint/2010/main" val="3067675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dirty="0"/>
              <a:t>Em tua cruz nós nos gloriamos,</a:t>
            </a:r>
          </a:p>
          <a:p>
            <a:r>
              <a:rPr lang="pt-BR" b="1" dirty="0"/>
              <a:t>ó Cristo, Salvador do mundo.</a:t>
            </a:r>
          </a:p>
          <a:p>
            <a:r>
              <a:rPr lang="pt-BR" b="1" dirty="0"/>
              <a:t>Em tua cruz nós nos gloriamos.</a:t>
            </a:r>
          </a:p>
        </p:txBody>
      </p:sp>
    </p:spTree>
    <p:extLst>
      <p:ext uri="{BB962C8B-B14F-4D97-AF65-F5344CB8AC3E}">
        <p14:creationId xmlns:p14="http://schemas.microsoft.com/office/powerpoint/2010/main" val="277096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5400" dirty="0"/>
              <a:t>Sacramento de Deus Pai é o Filho que se entrega em liberdade.</a:t>
            </a:r>
          </a:p>
        </p:txBody>
      </p:sp>
    </p:spTree>
    <p:extLst>
      <p:ext uri="{BB962C8B-B14F-4D97-AF65-F5344CB8AC3E}">
        <p14:creationId xmlns:p14="http://schemas.microsoft.com/office/powerpoint/2010/main" val="3815835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1479</TotalTime>
  <Words>737</Words>
  <Application>Microsoft Office PowerPoint</Application>
  <PresentationFormat>Apresentação na tela (4:3)</PresentationFormat>
  <Paragraphs>96</Paragraphs>
  <Slides>59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4</vt:i4>
      </vt:variant>
      <vt:variant>
        <vt:lpstr>Títulos de slides</vt:lpstr>
      </vt:variant>
      <vt:variant>
        <vt:i4>59</vt:i4>
      </vt:variant>
    </vt:vector>
  </HeadingPairs>
  <TitlesOfParts>
    <vt:vector size="67" baseType="lpstr">
      <vt:lpstr>Arial</vt:lpstr>
      <vt:lpstr>Calibri</vt:lpstr>
      <vt:lpstr>Calibri Light</vt:lpstr>
      <vt:lpstr>Times New Roman</vt:lpstr>
      <vt:lpstr>Tema do Office</vt:lpstr>
      <vt:lpstr>Office Theme</vt:lpstr>
      <vt:lpstr>1_Tema do Office</vt:lpstr>
      <vt:lpstr>2_Tema do Office</vt:lpstr>
      <vt:lpstr>Exaltação da Santa Cruz 14/07/2025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Wilson Júnior</cp:lastModifiedBy>
  <cp:revision>136</cp:revision>
  <dcterms:created xsi:type="dcterms:W3CDTF">2021-02-27T18:57:26Z</dcterms:created>
  <dcterms:modified xsi:type="dcterms:W3CDTF">2025-09-13T12:45:45Z</dcterms:modified>
</cp:coreProperties>
</file>