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65" r:id="rId26"/>
    <p:sldId id="564" r:id="rId27"/>
    <p:sldId id="563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3" r:id="rId42"/>
    <p:sldId id="538" r:id="rId43"/>
    <p:sldId id="566" r:id="rId44"/>
    <p:sldId id="567" r:id="rId45"/>
    <p:sldId id="545" r:id="rId46"/>
    <p:sldId id="544" r:id="rId47"/>
    <p:sldId id="554" r:id="rId48"/>
    <p:sldId id="553" r:id="rId49"/>
    <p:sldId id="552" r:id="rId50"/>
    <p:sldId id="551" r:id="rId51"/>
    <p:sldId id="550" r:id="rId52"/>
    <p:sldId id="549" r:id="rId53"/>
    <p:sldId id="555" r:id="rId5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26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28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/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Bendize,  Minha alma e louva ao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Jesus Cristo, sendo rico, se fez pobre, por amor;</a:t>
            </a:r>
          </a:p>
          <a:p>
            <a:r>
              <a:rPr lang="pt-BR" i="1" dirty="0"/>
              <a:t>para que sua pobreza nos, assim, enriquecesse!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1830" y="1194320"/>
            <a:ext cx="8433881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900" b="1" i="1" dirty="0"/>
              <a:t>Senhor, vinde em nosso auxilio.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criador,</a:t>
            </a:r>
          </a:p>
          <a:p>
            <a:r>
              <a:rPr lang="pt-BR" dirty="0"/>
              <a:t>Pelo pão que nós recebemos,</a:t>
            </a:r>
          </a:p>
          <a:p>
            <a:r>
              <a:rPr lang="pt-BR" dirty="0"/>
              <a:t>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7000" b="1" i="1" dirty="0"/>
              <a:t>Olhem para o Senhor, e ficarão felizes!</a:t>
            </a:r>
          </a:p>
          <a:p>
            <a:pPr marL="0" indent="0" algn="ctr">
              <a:buNone/>
            </a:pPr>
            <a:r>
              <a:rPr lang="pt-BR" sz="7000" b="1" i="1" dirty="0"/>
              <a:t>Feliz quem prova sua bondade e seu amor,</a:t>
            </a:r>
          </a:p>
          <a:p>
            <a:pPr marL="0" indent="0" algn="ctr">
              <a:buNone/>
            </a:pPr>
            <a:r>
              <a:rPr lang="pt-BR" sz="7000" b="1" i="1" dirty="0"/>
              <a:t>Sua bondade e seu amor!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o criador,</a:t>
            </a:r>
          </a:p>
          <a:p>
            <a:r>
              <a:rPr lang="pt-BR" dirty="0"/>
              <a:t>Pelo vinho que nós recebemos,</a:t>
            </a:r>
          </a:p>
          <a:p>
            <a:r>
              <a:rPr lang="pt-BR" dirty="0"/>
              <a:t>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0EEEC-1585-287A-58B3-B8B16C67E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385347-19FC-914E-4698-A87DC5D4E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9577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7569B-8187-862D-C7E0-552F3EF3F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DE6C5A-017D-1822-74EF-6E587665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</a:t>
            </a:r>
          </a:p>
          <a:p>
            <a:r>
              <a:rPr lang="pt-BR" dirty="0"/>
              <a:t>Da construção do mundo novo Com Deus, que jamais despreza</a:t>
            </a:r>
          </a:p>
          <a:p>
            <a:r>
              <a:rPr lang="pt-BR" dirty="0"/>
              <a:t>Nossa imensa pequenez.</a:t>
            </a:r>
          </a:p>
        </p:txBody>
      </p:sp>
    </p:spTree>
    <p:extLst>
      <p:ext uri="{BB962C8B-B14F-4D97-AF65-F5344CB8AC3E}">
        <p14:creationId xmlns:p14="http://schemas.microsoft.com/office/powerpoint/2010/main" val="3091855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4CED4-8A08-161B-7E22-60456ED04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300B8F-1429-05FD-7853-3958109D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073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</a:t>
            </a:r>
            <a:r>
              <a:rPr lang="pt-BR" sz="8800" b="1" i="1"/>
              <a:t>nos una </a:t>
            </a:r>
            <a:r>
              <a:rPr lang="pt-BR" sz="8800" b="1" i="1" dirty="0"/>
              <a:t>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5289B-54FA-64D9-89DC-BB08EACF3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98301BE-A3F2-0CFB-50C2-DB6C84A6B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42447379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9C2D8-54F4-8115-65FA-7620FB09A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8058826-5ED5-8801-660E-BE4A8DF9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4545571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O pobre foi conduzido pra junto de Abraão,</a:t>
            </a:r>
          </a:p>
          <a:p>
            <a:r>
              <a:rPr lang="pt-BR" b="1" i="1" dirty="0"/>
              <a:t>os anjos foram seus guias pra nova eterna mansão!</a:t>
            </a:r>
          </a:p>
          <a:p>
            <a:r>
              <a:rPr lang="pt-BR" b="1" i="1" dirty="0"/>
              <a:t>O rico ficou perdido, em grande tribulação!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Feliz quem teme o Senhor e ama seus mandamentos.</a:t>
            </a:r>
          </a:p>
          <a:p>
            <a:r>
              <a:rPr lang="pt-BR" sz="6600" i="1" dirty="0"/>
              <a:t>Seus filhos serão valentes, benditos seus descendentes.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O pobre foi conduzido pra junto de Abraão,</a:t>
            </a:r>
          </a:p>
          <a:p>
            <a:r>
              <a:rPr lang="pt-BR" b="1" i="1"/>
              <a:t>os anjos foram seus guias pra nova eterna mansão!</a:t>
            </a:r>
          </a:p>
          <a:p>
            <a:r>
              <a:rPr lang="pt-BR" b="1" i="1"/>
              <a:t>O rico ficou perdido, em grande tribulação!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Em casa terá fartura, será sempre dadivoso.</a:t>
            </a:r>
          </a:p>
          <a:p>
            <a:r>
              <a:rPr lang="pt-BR" sz="6600" i="1" dirty="0"/>
              <a:t>Pra quem é bom, é luz forte, bom e misericordioso.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O pobre foi conduzido pra junto de Abraão,</a:t>
            </a:r>
          </a:p>
          <a:p>
            <a:r>
              <a:rPr lang="pt-BR" b="1" i="1" dirty="0"/>
              <a:t>os anjos foram seus guias pra nova eterna mansão!</a:t>
            </a:r>
          </a:p>
          <a:p>
            <a:r>
              <a:rPr lang="pt-BR" b="1" i="1" dirty="0"/>
              <a:t>O rico ficou perdido, em grande tribulação!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Feliz quem empresta aos outros e com justiça se porta. Jamais há de tropeçar, ninguém o esquecerá.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O pobre foi conduzido pra junto de Abraão,</a:t>
            </a:r>
          </a:p>
          <a:p>
            <a:r>
              <a:rPr lang="pt-BR" b="1" i="1"/>
              <a:t>os anjos foram seus guias pra nova eterna mansão!</a:t>
            </a:r>
          </a:p>
          <a:p>
            <a:r>
              <a:rPr lang="pt-BR" b="1" i="1"/>
              <a:t>O rico ficou perdido, em grande tribulação!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Nossos lábios te aclamam,</a:t>
            </a:r>
          </a:p>
          <a:p>
            <a:r>
              <a:rPr lang="pt-BR" dirty="0"/>
              <a:t>caminhamos na alegria!</a:t>
            </a:r>
          </a:p>
          <a:p>
            <a:r>
              <a:rPr lang="pt-BR" dirty="0"/>
              <a:t>Tua lei recordamos,</a:t>
            </a:r>
          </a:p>
          <a:p>
            <a:r>
              <a:rPr lang="pt-BR" dirty="0"/>
              <a:t>meditando-a noite e dia!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É um prazer, Senhor,</a:t>
            </a:r>
          </a:p>
          <a:p>
            <a:r>
              <a:rPr lang="pt-BR" b="1"/>
              <a:t>teu nome proclamar,</a:t>
            </a:r>
          </a:p>
          <a:p>
            <a:r>
              <a:rPr lang="pt-BR" b="1"/>
              <a:t>cantando tua paz,</a:t>
            </a:r>
          </a:p>
          <a:p>
            <a:r>
              <a:rPr lang="pt-BR" b="1"/>
              <a:t>em tua casa entrar.</a:t>
            </a:r>
          </a:p>
          <a:p>
            <a:r>
              <a:rPr lang="pt-BR" b="1"/>
              <a:t>É um prazer, Senhor,</a:t>
            </a:r>
          </a:p>
          <a:p>
            <a:r>
              <a:rPr lang="pt-BR" b="1"/>
              <a:t>nos irmanar!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Toda terra te adore,</a:t>
            </a:r>
          </a:p>
          <a:p>
            <a:r>
              <a:rPr lang="pt-BR" dirty="0"/>
              <a:t>pois tu és nossa Verdade!</a:t>
            </a:r>
          </a:p>
          <a:p>
            <a:r>
              <a:rPr lang="pt-BR" dirty="0"/>
              <a:t>Na assembleia revelas</a:t>
            </a:r>
          </a:p>
          <a:p>
            <a:r>
              <a:rPr lang="pt-BR" dirty="0"/>
              <a:t>a beleza da unidade!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 um prazer, Senhor,</a:t>
            </a:r>
          </a:p>
          <a:p>
            <a:r>
              <a:rPr lang="pt-BR" b="1" dirty="0"/>
              <a:t>teu nome proclamar,</a:t>
            </a:r>
          </a:p>
          <a:p>
            <a:r>
              <a:rPr lang="pt-BR" b="1" dirty="0"/>
              <a:t>cantando tua paz,</a:t>
            </a:r>
          </a:p>
          <a:p>
            <a:r>
              <a:rPr lang="pt-BR" b="1" dirty="0"/>
              <a:t>em tua casa entrar.</a:t>
            </a:r>
          </a:p>
          <a:p>
            <a:r>
              <a:rPr lang="pt-BR" b="1" dirty="0"/>
              <a:t>É um prazer, Senhor,</a:t>
            </a:r>
          </a:p>
          <a:p>
            <a:r>
              <a:rPr lang="pt-BR" b="1" dirty="0"/>
              <a:t>nos irmanar!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Somos, sim, teu rebanho,</a:t>
            </a:r>
          </a:p>
          <a:p>
            <a:r>
              <a:rPr lang="pt-BR" dirty="0"/>
              <a:t>novo povo, teus eleitos!</a:t>
            </a:r>
          </a:p>
          <a:p>
            <a:r>
              <a:rPr lang="pt-BR" dirty="0"/>
              <a:t>Nos convidas na vida</a:t>
            </a:r>
          </a:p>
          <a:p>
            <a:r>
              <a:rPr lang="pt-BR" dirty="0"/>
              <a:t>a saciar-nos dos teus feitos!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625</Words>
  <Application>Microsoft Office PowerPoint</Application>
  <PresentationFormat>Apresentação na tela (4:3)</PresentationFormat>
  <Paragraphs>100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26° Domingo  Tempo Comum 28/07/2025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Wilson Júnior</cp:lastModifiedBy>
  <cp:revision>137</cp:revision>
  <dcterms:created xsi:type="dcterms:W3CDTF">2021-02-27T18:57:26Z</dcterms:created>
  <dcterms:modified xsi:type="dcterms:W3CDTF">2025-09-13T12:48:40Z</dcterms:modified>
</cp:coreProperties>
</file>