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64" r:id="rId26"/>
    <p:sldId id="563" r:id="rId27"/>
    <p:sldId id="565" r:id="rId28"/>
    <p:sldId id="389" r:id="rId29"/>
    <p:sldId id="339" r:id="rId30"/>
    <p:sldId id="512" r:id="rId31"/>
    <p:sldId id="531" r:id="rId32"/>
    <p:sldId id="524" r:id="rId33"/>
    <p:sldId id="530" r:id="rId34"/>
    <p:sldId id="529" r:id="rId35"/>
    <p:sldId id="528" r:id="rId36"/>
    <p:sldId id="527" r:id="rId37"/>
    <p:sldId id="526" r:id="rId38"/>
    <p:sldId id="525" r:id="rId39"/>
    <p:sldId id="532" r:id="rId40"/>
    <p:sldId id="536" r:id="rId41"/>
    <p:sldId id="535" r:id="rId42"/>
    <p:sldId id="534" r:id="rId43"/>
    <p:sldId id="566" r:id="rId44"/>
    <p:sldId id="567" r:id="rId45"/>
    <p:sldId id="545" r:id="rId46"/>
    <p:sldId id="544" r:id="rId47"/>
    <p:sldId id="554" r:id="rId48"/>
    <p:sldId id="553" r:id="rId49"/>
    <p:sldId id="552" r:id="rId50"/>
    <p:sldId id="551" r:id="rId51"/>
    <p:sldId id="550" r:id="rId52"/>
    <p:sldId id="549" r:id="rId53"/>
    <p:sldId id="353" r:id="rId5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13/09/2025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25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21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/09/2025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/>
          </a:p>
          <a:p>
            <a:r>
              <a:rPr lang="pt-BR" b="1" i="1" dirty="0"/>
              <a:t>É um prazer, Senhor,</a:t>
            </a:r>
          </a:p>
          <a:p>
            <a:r>
              <a:rPr lang="pt-BR" b="1" i="1" dirty="0"/>
              <a:t>teu nome proclamar,</a:t>
            </a:r>
          </a:p>
          <a:p>
            <a:r>
              <a:rPr lang="pt-BR" b="1" i="1" dirty="0"/>
              <a:t>cantando tua paz,</a:t>
            </a:r>
          </a:p>
          <a:p>
            <a:r>
              <a:rPr lang="pt-BR" b="1" i="1" dirty="0"/>
              <a:t>em tua casa entrar.</a:t>
            </a:r>
          </a:p>
          <a:p>
            <a:r>
              <a:rPr lang="pt-BR" b="1" i="1" dirty="0"/>
              <a:t>É um prazer, Senhor,</a:t>
            </a:r>
          </a:p>
          <a:p>
            <a:r>
              <a:rPr lang="pt-BR" b="1" i="1" dirty="0"/>
              <a:t>nos irmanar!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Louvai o Senhor que eleva os pobres, que eleva os pobres!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Jesus Cristo, sendo rico,</a:t>
            </a:r>
          </a:p>
          <a:p>
            <a:r>
              <a:rPr lang="pt-BR" i="1" dirty="0"/>
              <a:t> se fez pobre, por amor;</a:t>
            </a:r>
          </a:p>
          <a:p>
            <a:r>
              <a:rPr lang="pt-BR" i="1" dirty="0"/>
              <a:t>para que sua pobreza nos, assim, enriquecesse!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000" b="1" i="1" dirty="0"/>
              <a:t>Por Cristo Jesus, nosso mediador, ouvi-nos, ó Pai!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criador,</a:t>
            </a:r>
          </a:p>
          <a:p>
            <a:r>
              <a:rPr lang="pt-BR" dirty="0"/>
              <a:t>Pelo pão que nós recebemos, Foi 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7000" b="1" i="1" dirty="0"/>
              <a:t>Olhem para o Senhor, e ficarão felizes!</a:t>
            </a:r>
          </a:p>
          <a:p>
            <a:pPr marL="0" indent="0" algn="ctr">
              <a:buNone/>
            </a:pPr>
            <a:r>
              <a:rPr lang="pt-BR" sz="7000" b="1" i="1" dirty="0"/>
              <a:t>Feliz quem prova sua bondade e seu amor,</a:t>
            </a:r>
          </a:p>
          <a:p>
            <a:pPr marL="0" indent="0" algn="ctr">
              <a:buNone/>
            </a:pPr>
            <a:r>
              <a:rPr lang="pt-BR" sz="7000" b="1" i="1" dirty="0"/>
              <a:t>Sua bondade e seu amor!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o criador,</a:t>
            </a:r>
          </a:p>
          <a:p>
            <a:r>
              <a:rPr lang="pt-BR" dirty="0"/>
              <a:t>Pelo vinho que nós recebemos,</a:t>
            </a:r>
          </a:p>
          <a:p>
            <a:r>
              <a:rPr lang="pt-BR" dirty="0"/>
              <a:t>Foi 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AC307-E4CD-BEC0-74AD-276DE809A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54E6EA-2FD6-3A7B-CD6D-09F7D87A6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442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8014D-EFCB-35B8-4F80-83C5B2D4C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4B7921-108D-065D-1426-FDD322420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E nós participamos</a:t>
            </a:r>
          </a:p>
          <a:p>
            <a:r>
              <a:rPr lang="pt-BR" dirty="0"/>
              <a:t>Da construção do mundo novo Com Deus, que jamais despreza</a:t>
            </a:r>
          </a:p>
          <a:p>
            <a:r>
              <a:rPr lang="pt-BR" dirty="0"/>
              <a:t>Nossa imensa pequenez.</a:t>
            </a:r>
          </a:p>
        </p:txBody>
      </p:sp>
    </p:spTree>
    <p:extLst>
      <p:ext uri="{BB962C8B-B14F-4D97-AF65-F5344CB8AC3E}">
        <p14:creationId xmlns:p14="http://schemas.microsoft.com/office/powerpoint/2010/main" val="2731628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68F8E-D620-75B6-B8F7-FF4D7515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6ADAE9-E9FF-5D4E-7E59-0DDC1E815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1664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</a:t>
            </a:r>
            <a:r>
              <a:rPr lang="pt-BR" sz="8800" b="1" i="1"/>
              <a:t>nos una </a:t>
            </a:r>
            <a:r>
              <a:rPr lang="pt-BR" sz="8800" b="1" i="1" dirty="0"/>
              <a:t>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É um prazer, Senhor,</a:t>
            </a:r>
          </a:p>
          <a:p>
            <a:r>
              <a:rPr lang="pt-BR" b="1" i="1" dirty="0"/>
              <a:t>teu nome proclamar,</a:t>
            </a:r>
          </a:p>
          <a:p>
            <a:r>
              <a:rPr lang="pt-BR" b="1" i="1" dirty="0"/>
              <a:t>cantando tua paz,</a:t>
            </a:r>
          </a:p>
          <a:p>
            <a:r>
              <a:rPr lang="pt-BR" b="1" i="1" dirty="0"/>
              <a:t>em tua casa entrar.</a:t>
            </a:r>
          </a:p>
          <a:p>
            <a:r>
              <a:rPr lang="pt-BR" b="1" i="1" dirty="0"/>
              <a:t>É um prazer, Senhor,</a:t>
            </a:r>
          </a:p>
          <a:p>
            <a:r>
              <a:rPr lang="pt-BR" b="1" i="1" dirty="0"/>
              <a:t>nos irmanar!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26C4BA-AFB1-C051-B3F7-6334D764B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E2B1F6A-EA57-8347-ADBF-A0DC96BCA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8180374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BC9D3-E5C7-F1EB-2DFE-5221F071B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9E8E109-9D15-EAD3-DCEA-8ADA8E31A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6071337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Ninguém pode jamais servir a dois senhores com agrado. Se somos de Jesus, a riqueza do mundo fique de lado!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Autofit/>
          </a:bodyPr>
          <a:lstStyle/>
          <a:p>
            <a:r>
              <a:rPr lang="pt-BR" i="1" dirty="0"/>
              <a:t>Ponho em Deus minha esperança, que eu não fique envergonhado. Já que és justo, me defende: sei que vou ser libertado. Vem ouvir a minha voz, eu estou angustiado.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Ninguém pode jamais servir a dois senhores com agrado. Se somos de Jesus, a riqueza do mundo fique de lado!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Vem, me mostra a tua face</a:t>
            </a:r>
          </a:p>
          <a:p>
            <a:r>
              <a:rPr lang="pt-BR" i="1" dirty="0"/>
              <a:t>a brilhar de compaixão.</a:t>
            </a:r>
          </a:p>
          <a:p>
            <a:r>
              <a:rPr lang="pt-BR" i="1" dirty="0"/>
              <a:t>Tua bondade é sem tamanho, tens um grande coração. Os que em ti procuram abrigo, os que buscam, encontrarão.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Ninguém pode jamais servir a dois senhores com agrado. Se somos de Jesus, a riqueza do mundo fique de lado!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75098"/>
            <a:ext cx="8752115" cy="6565336"/>
          </a:xfrm>
        </p:spPr>
        <p:txBody>
          <a:bodyPr>
            <a:normAutofit/>
          </a:bodyPr>
          <a:lstStyle/>
          <a:p>
            <a:r>
              <a:rPr lang="pt-BR" i="1" dirty="0"/>
              <a:t>Confiando em tua face,</a:t>
            </a:r>
          </a:p>
          <a:p>
            <a:r>
              <a:rPr lang="pt-BR" i="1" dirty="0"/>
              <a:t>vão vencer os intrigantes.</a:t>
            </a:r>
          </a:p>
          <a:p>
            <a:r>
              <a:rPr lang="pt-BR" i="1" dirty="0"/>
              <a:t>Recebidos em tua tenda,</a:t>
            </a:r>
          </a:p>
          <a:p>
            <a:r>
              <a:rPr lang="pt-BR" i="1" dirty="0"/>
              <a:t>proteção terão constante.</a:t>
            </a:r>
          </a:p>
          <a:p>
            <a:r>
              <a:rPr lang="pt-BR" i="1" dirty="0"/>
              <a:t>Sê bendito, meu Senhor,</a:t>
            </a:r>
          </a:p>
          <a:p>
            <a:r>
              <a:rPr lang="pt-BR" i="1" dirty="0"/>
              <a:t>sê bendito em todo instante!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Ninguém pode jamais servir a dois senhores com agrado. Se somos de Jesus, a riqueza do mundo fique de lado!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Nossos lábios te aclamam,</a:t>
            </a:r>
          </a:p>
          <a:p>
            <a:r>
              <a:rPr lang="pt-BR" i="1" dirty="0"/>
              <a:t>caminhamos na alegria!</a:t>
            </a:r>
          </a:p>
          <a:p>
            <a:r>
              <a:rPr lang="pt-BR" i="1" dirty="0"/>
              <a:t>Tua lei recordamos,</a:t>
            </a:r>
          </a:p>
          <a:p>
            <a:r>
              <a:rPr lang="pt-BR" i="1" dirty="0"/>
              <a:t>meditando-a noite e dia!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/>
              <a:t>É um prazer, Senhor,</a:t>
            </a:r>
          </a:p>
          <a:p>
            <a:r>
              <a:rPr lang="pt-BR" b="1" i="1"/>
              <a:t>teu nome proclamar,</a:t>
            </a:r>
          </a:p>
          <a:p>
            <a:r>
              <a:rPr lang="pt-BR" b="1" i="1"/>
              <a:t>cantando tua paz,</a:t>
            </a:r>
          </a:p>
          <a:p>
            <a:r>
              <a:rPr lang="pt-BR" b="1" i="1"/>
              <a:t>em tua casa entrar.</a:t>
            </a:r>
          </a:p>
          <a:p>
            <a:r>
              <a:rPr lang="pt-BR" b="1" i="1"/>
              <a:t>É um prazer, Senhor,</a:t>
            </a:r>
          </a:p>
          <a:p>
            <a:r>
              <a:rPr lang="pt-BR" b="1" i="1"/>
              <a:t>nos irmanar!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Toda terra te adore,</a:t>
            </a:r>
          </a:p>
          <a:p>
            <a:r>
              <a:rPr lang="pt-BR" i="1" dirty="0"/>
              <a:t>pois tu és nossa Verdade!</a:t>
            </a:r>
          </a:p>
          <a:p>
            <a:r>
              <a:rPr lang="pt-BR" i="1" dirty="0"/>
              <a:t>Na assembleia revelas</a:t>
            </a:r>
          </a:p>
          <a:p>
            <a:r>
              <a:rPr lang="pt-BR" i="1" dirty="0"/>
              <a:t>a beleza da unidade!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/>
              <a:t>É um prazer, Senhor,</a:t>
            </a:r>
          </a:p>
          <a:p>
            <a:r>
              <a:rPr lang="pt-BR" b="1" i="1"/>
              <a:t>teu nome proclamar,</a:t>
            </a:r>
          </a:p>
          <a:p>
            <a:r>
              <a:rPr lang="pt-BR" b="1" i="1"/>
              <a:t>cantando tua paz,</a:t>
            </a:r>
          </a:p>
          <a:p>
            <a:r>
              <a:rPr lang="pt-BR" b="1" i="1"/>
              <a:t>em tua casa entrar.</a:t>
            </a:r>
          </a:p>
          <a:p>
            <a:r>
              <a:rPr lang="pt-BR" b="1" i="1"/>
              <a:t>É um prazer, Senhor,</a:t>
            </a:r>
          </a:p>
          <a:p>
            <a:r>
              <a:rPr lang="pt-BR" b="1" i="1"/>
              <a:t>nos irmanar!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Somos, sim, teu rebanho,</a:t>
            </a:r>
          </a:p>
          <a:p>
            <a:r>
              <a:rPr lang="pt-BR" i="1" dirty="0"/>
              <a:t>novo povo, teus eleitos!</a:t>
            </a:r>
          </a:p>
          <a:p>
            <a:r>
              <a:rPr lang="pt-BR" i="1" dirty="0"/>
              <a:t>Nos convidas na vida</a:t>
            </a:r>
          </a:p>
          <a:p>
            <a:r>
              <a:rPr lang="pt-BR" i="1" dirty="0"/>
              <a:t>a saciar-nos dos teus feitos!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656</Words>
  <Application>Microsoft Office PowerPoint</Application>
  <PresentationFormat>Apresentação na tela (4:3)</PresentationFormat>
  <Paragraphs>97</Paragraphs>
  <Slides>50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50</vt:i4>
      </vt:variant>
    </vt:vector>
  </HeadingPairs>
  <TitlesOfParts>
    <vt:vector size="58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25° Domingo  Tempo Comum 21/09/2025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Wilson Júnior</cp:lastModifiedBy>
  <cp:revision>136</cp:revision>
  <dcterms:created xsi:type="dcterms:W3CDTF">2021-02-27T18:57:26Z</dcterms:created>
  <dcterms:modified xsi:type="dcterms:W3CDTF">2025-09-13T12:47:39Z</dcterms:modified>
</cp:coreProperties>
</file>