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563" r:id="rId26"/>
    <p:sldId id="564" r:id="rId27"/>
    <p:sldId id="565" r:id="rId28"/>
    <p:sldId id="389" r:id="rId29"/>
    <p:sldId id="339" r:id="rId30"/>
    <p:sldId id="512" r:id="rId31"/>
    <p:sldId id="531" r:id="rId32"/>
    <p:sldId id="524" r:id="rId33"/>
    <p:sldId id="530" r:id="rId34"/>
    <p:sldId id="529" r:id="rId35"/>
    <p:sldId id="528" r:id="rId36"/>
    <p:sldId id="527" r:id="rId37"/>
    <p:sldId id="566" r:id="rId38"/>
    <p:sldId id="567" r:id="rId39"/>
    <p:sldId id="526" r:id="rId40"/>
    <p:sldId id="525" r:id="rId41"/>
    <p:sldId id="532" r:id="rId42"/>
    <p:sldId id="536" r:id="rId43"/>
    <p:sldId id="535" r:id="rId44"/>
    <p:sldId id="534" r:id="rId45"/>
    <p:sldId id="533" r:id="rId46"/>
    <p:sldId id="538" r:id="rId47"/>
    <p:sldId id="545" r:id="rId48"/>
    <p:sldId id="544" r:id="rId49"/>
    <p:sldId id="554" r:id="rId50"/>
    <p:sldId id="553" r:id="rId51"/>
    <p:sldId id="552" r:id="rId52"/>
    <p:sldId id="551" r:id="rId53"/>
    <p:sldId id="550" r:id="rId54"/>
    <p:sldId id="549" r:id="rId55"/>
    <p:sldId id="353" r:id="rId5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06/09/2025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23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/>
              <a:t>07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/09/2025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É um prazer, Senhor, teu nome proclamar, cantando tua paz, em tua casa entrar. É um prazer, Senhor, nos irmanar! 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Vós fostes, ó Senhor, um refúgio para nós!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827" y="282102"/>
            <a:ext cx="8784076" cy="6308836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Fazei brilhar vosso semblante ao vosso servo e ensinai-me vossas leis</a:t>
            </a:r>
          </a:p>
          <a:p>
            <a:r>
              <a:rPr lang="pt-BR" i="1" dirty="0"/>
              <a:t> e mandamentos.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8562" y="1194319"/>
            <a:ext cx="8501973" cy="539309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000" b="1" i="1" dirty="0"/>
              <a:t>Senhor, nosso refúgio, voltai-vos para nós! 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dirty="0"/>
              <a:t>Bendito seja Deus Pai, Do universo criador, Pelo pão que nós recebemos, Foi de graça e com amor.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7200" b="1" i="1" dirty="0"/>
              <a:t>Olhem para o Senhor, e ficarão felizes! Feliz quem prova sua bondade e seu amor, Sua bondade e seu amor! </a:t>
            </a:r>
            <a:endParaRPr lang="pt-BR" sz="7000" b="1" i="1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dirty="0"/>
              <a:t> </a:t>
            </a:r>
            <a:r>
              <a:rPr lang="pt-BR" b="1" dirty="0"/>
              <a:t>O homem que trabalha Faz a terra produzir. O trabalho multiplica os dons Que nós vamos repartir.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Bendito seja Deus Pai, Do universo o criador, Pelo vinho que nós recebemos, Foi de graça e com amor.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EFA21-DF54-B392-F1D1-A6547C33F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1325CD-22E4-ED36-2775-FED73223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 Faz a terra produzir. O trabalho multiplica os dons Que nós vamos repartir.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1670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A71AE-132F-B2D3-0E4C-5BF7D9C33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0BE458-175B-3A78-EB1B-0522C43E2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E nós participamos da construção do mundo novo Com Deus, que jamais despreza Nossa imensa pequenez.</a:t>
            </a:r>
          </a:p>
        </p:txBody>
      </p:sp>
    </p:spTree>
    <p:extLst>
      <p:ext uri="{BB962C8B-B14F-4D97-AF65-F5344CB8AC3E}">
        <p14:creationId xmlns:p14="http://schemas.microsoft.com/office/powerpoint/2010/main" val="4228834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FCFB8-590F-C3B5-91CB-2F481C289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7CF9F-A036-280C-BA8E-7D7B97966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 Faz a terra produzir. O trabalho multiplica os dons Que nós vamos repartir.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6250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Bendito o vosso filho, presente entre nós!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  <a:r>
              <a:rPr lang="pt-BR" sz="14100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3668F2-70A8-D7F7-58D7-D207DEAA2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F474722-2B6E-27CC-B9CD-96AFF3507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8800" b="1" i="1" dirty="0"/>
              <a:t>Todas as vezes que comemos deste pão e bebemos deste cálice, anunciamos, Senhor, a vossa morte, enquanto esperamos vossa vinda!</a:t>
            </a:r>
          </a:p>
        </p:txBody>
      </p:sp>
    </p:spTree>
    <p:extLst>
      <p:ext uri="{BB962C8B-B14F-4D97-AF65-F5344CB8AC3E}">
        <p14:creationId xmlns:p14="http://schemas.microsoft.com/office/powerpoint/2010/main" val="32695422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B1B0D-9F17-8F58-823F-7BFEE9170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81250E0-0940-5489-9E95-67D7E1D20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097558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</a:t>
            </a:r>
            <a:r>
              <a:rPr lang="pt-BR" sz="8800" b="1" i="1"/>
              <a:t>nos una </a:t>
            </a:r>
            <a:r>
              <a:rPr lang="pt-BR" sz="8800" b="1" i="1" dirty="0"/>
              <a:t>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/>
          </a:bodyPr>
          <a:lstStyle/>
          <a:p>
            <a:r>
              <a:rPr lang="pt-BR" b="1" dirty="0"/>
              <a:t>É um prazer, Senhor, teu nome proclamar, cantando tua paz, em tua casa entrar. É um prazer, Senhor, nos irmanar! 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Confirmai na unidade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dirty="0"/>
              <a:t>Quem não toma a sua cruz e não vem atrás de mim, nunca ele poderá ser meu discípulo, não pode seguir-me assim!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dirty="0"/>
              <a:t>Ponho em Deus minha esperança, que eu não fique envergonhado. Já que és justo, me defende: sei que vou ser libertado. Vem ouvir a minha voz, eu estou angustiado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/>
              <a:t>Quem não toma a sua cruz e não vem atrás de mim, nunca ele poderá ser meu discípulo, não pode seguir-me assim!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dirty="0"/>
              <a:t>Vem, me mostra a tua face a brilhar de compaixão. Tua bondade é sem tamanho, tens um grande coração. Os que em ti procuram abrigo, os que buscam, encontrarão.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dirty="0"/>
              <a:t>Quem não toma a sua cruz e não vem atrás de mim, nunca ele poderá ser meu discípulo, não pode seguir-me assim! 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Nossos lábios te aclamam, caminhamos na alegria! Tua lei recordamos, meditando-a noite e dia! 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dirty="0"/>
              <a:t>Confiando em tua face, vão vencer os intrigantes. Recebidos em tua tenda, proteção terão constante. Sê bendito, meu Senhor, sê bendito em todo instante!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/>
              <a:t>Quem não toma a sua cruz e não vem atrás de mim, nunca ele poderá ser meu discípulo, não pode seguir-me assim!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/>
              <a:t>É um prazer, Senhor, teu nome proclamar, cantando tua paz, em tua casa entrar. É um prazer, Senhor, nos irmanar!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Toda terra te adore, pois tu és nossa Verdade! Na assembleia revelas a beleza da unidade!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/>
              <a:t>É um prazer, Senhor, teu nome proclamar, cantando tua paz, em tua casa entrar. É um prazer, Senhor, nos irmanar!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Somos, sim, teu rebanho, novo povo, teus eleitos! Nos convidas na vida a saciar-nos dos teus feitos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664</Words>
  <Application>Microsoft Office PowerPoint</Application>
  <PresentationFormat>Apresentação na tela (4:3)</PresentationFormat>
  <Paragraphs>45</Paragraphs>
  <Slides>52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52</vt:i4>
      </vt:variant>
    </vt:vector>
  </HeadingPairs>
  <TitlesOfParts>
    <vt:vector size="60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23° Domingo  Tempo Comum 07/09/2025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Wilson Júnior</cp:lastModifiedBy>
  <cp:revision>136</cp:revision>
  <dcterms:created xsi:type="dcterms:W3CDTF">2021-02-27T18:57:26Z</dcterms:created>
  <dcterms:modified xsi:type="dcterms:W3CDTF">2025-09-06T20:49:36Z</dcterms:modified>
</cp:coreProperties>
</file>